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notesSlides/notesSlide1.xml" ContentType="application/vnd.openxmlformats-officedocument.presentationml.notesSlide+xml"/>
  <Override PartName="/ppt/ink/ink9.xml" ContentType="application/inkml+xml"/>
  <Override PartName="/ppt/ink/ink10.xml" ContentType="application/inkml+xml"/>
  <Override PartName="/ppt/ink/ink11.xml" ContentType="application/inkml+xml"/>
  <Override PartName="/ppt/ink/ink12.xml" ContentType="application/inkml+xml"/>
  <Override PartName="/ppt/ink/ink13.xml" ContentType="application/inkml+xml"/>
  <Override PartName="/ppt/notesSlides/notesSlide2.xml" ContentType="application/vnd.openxmlformats-officedocument.presentationml.notesSlide+xml"/>
  <Override PartName="/ppt/ink/ink14.xml" ContentType="application/inkml+xml"/>
  <Override PartName="/ppt/ink/ink15.xml" ContentType="application/inkml+xml"/>
  <Override PartName="/ppt/ink/ink16.xml" ContentType="application/inkml+xml"/>
  <Override PartName="/ppt/ink/ink17.xml" ContentType="application/inkml+xml"/>
  <Override PartName="/ppt/ink/ink18.xml" ContentType="application/inkml+xml"/>
  <Override PartName="/ppt/ink/ink19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5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80" r:id="rId13"/>
    <p:sldId id="282" r:id="rId14"/>
    <p:sldId id="281" r:id="rId15"/>
    <p:sldId id="269" r:id="rId16"/>
    <p:sldId id="270" r:id="rId17"/>
    <p:sldId id="271" r:id="rId18"/>
    <p:sldId id="274" r:id="rId19"/>
    <p:sldId id="277" r:id="rId20"/>
    <p:sldId id="278" r:id="rId21"/>
    <p:sldId id="279" r:id="rId22"/>
    <p:sldId id="283" r:id="rId23"/>
    <p:sldId id="284" r:id="rId2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7" d="100"/>
          <a:sy n="77" d="100"/>
        </p:scale>
        <p:origin x="883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10.v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image" Target="../media/image29.wmf"/></Relationships>
</file>

<file path=ppt/drawings/_rels/vmlDrawing11.vml.rels><?xml version="1.0" encoding="UTF-8" standalone="yes"?>
<Relationships xmlns="http://schemas.openxmlformats.org/package/2006/relationships"><Relationship Id="rId8" Type="http://schemas.openxmlformats.org/officeDocument/2006/relationships/image" Target="../media/image42.wmf"/><Relationship Id="rId3" Type="http://schemas.openxmlformats.org/officeDocument/2006/relationships/image" Target="../media/image37.wmf"/><Relationship Id="rId7" Type="http://schemas.openxmlformats.org/officeDocument/2006/relationships/image" Target="../media/image41.wmf"/><Relationship Id="rId2" Type="http://schemas.openxmlformats.org/officeDocument/2006/relationships/image" Target="../media/image36.wmf"/><Relationship Id="rId1" Type="http://schemas.openxmlformats.org/officeDocument/2006/relationships/image" Target="../media/image35.wmf"/><Relationship Id="rId6" Type="http://schemas.openxmlformats.org/officeDocument/2006/relationships/image" Target="../media/image40.wmf"/><Relationship Id="rId11" Type="http://schemas.openxmlformats.org/officeDocument/2006/relationships/image" Target="../media/image45.wmf"/><Relationship Id="rId5" Type="http://schemas.openxmlformats.org/officeDocument/2006/relationships/image" Target="../media/image39.wmf"/><Relationship Id="rId10" Type="http://schemas.openxmlformats.org/officeDocument/2006/relationships/image" Target="../media/image44.wmf"/><Relationship Id="rId4" Type="http://schemas.openxmlformats.org/officeDocument/2006/relationships/image" Target="../media/image38.wmf"/><Relationship Id="rId9" Type="http://schemas.openxmlformats.org/officeDocument/2006/relationships/image" Target="../media/image43.wmf"/></Relationships>
</file>

<file path=ppt/drawings/_rels/vmlDrawing12.vml.rels><?xml version="1.0" encoding="UTF-8" standalone="yes"?>
<Relationships xmlns="http://schemas.openxmlformats.org/package/2006/relationships"><Relationship Id="rId3" Type="http://schemas.openxmlformats.org/officeDocument/2006/relationships/image" Target="../media/image48.wmf"/><Relationship Id="rId2" Type="http://schemas.openxmlformats.org/officeDocument/2006/relationships/image" Target="../media/image47.wmf"/><Relationship Id="rId1" Type="http://schemas.openxmlformats.org/officeDocument/2006/relationships/image" Target="../media/image46.wmf"/><Relationship Id="rId6" Type="http://schemas.openxmlformats.org/officeDocument/2006/relationships/image" Target="../media/image51.png"/><Relationship Id="rId5" Type="http://schemas.openxmlformats.org/officeDocument/2006/relationships/image" Target="../media/image50.wmf"/><Relationship Id="rId4" Type="http://schemas.openxmlformats.org/officeDocument/2006/relationships/image" Target="../media/image49.wmf"/></Relationships>
</file>

<file path=ppt/drawings/_rels/vmlDrawing13.vml.rels><?xml version="1.0" encoding="UTF-8" standalone="yes"?>
<Relationships xmlns="http://schemas.openxmlformats.org/package/2006/relationships"><Relationship Id="rId8" Type="http://schemas.openxmlformats.org/officeDocument/2006/relationships/image" Target="../media/image60.wmf"/><Relationship Id="rId13" Type="http://schemas.openxmlformats.org/officeDocument/2006/relationships/image" Target="../media/image65.wmf"/><Relationship Id="rId3" Type="http://schemas.openxmlformats.org/officeDocument/2006/relationships/image" Target="../media/image55.wmf"/><Relationship Id="rId7" Type="http://schemas.openxmlformats.org/officeDocument/2006/relationships/image" Target="../media/image59.wmf"/><Relationship Id="rId12" Type="http://schemas.openxmlformats.org/officeDocument/2006/relationships/image" Target="../media/image64.wmf"/><Relationship Id="rId17" Type="http://schemas.openxmlformats.org/officeDocument/2006/relationships/image" Target="../media/image69.wmf"/><Relationship Id="rId2" Type="http://schemas.openxmlformats.org/officeDocument/2006/relationships/image" Target="../media/image54.wmf"/><Relationship Id="rId16" Type="http://schemas.openxmlformats.org/officeDocument/2006/relationships/image" Target="../media/image68.wmf"/><Relationship Id="rId1" Type="http://schemas.openxmlformats.org/officeDocument/2006/relationships/image" Target="../media/image53.wmf"/><Relationship Id="rId6" Type="http://schemas.openxmlformats.org/officeDocument/2006/relationships/image" Target="../media/image58.wmf"/><Relationship Id="rId11" Type="http://schemas.openxmlformats.org/officeDocument/2006/relationships/image" Target="../media/image63.wmf"/><Relationship Id="rId5" Type="http://schemas.openxmlformats.org/officeDocument/2006/relationships/image" Target="../media/image57.wmf"/><Relationship Id="rId15" Type="http://schemas.openxmlformats.org/officeDocument/2006/relationships/image" Target="../media/image67.wmf"/><Relationship Id="rId10" Type="http://schemas.openxmlformats.org/officeDocument/2006/relationships/image" Target="../media/image62.wmf"/><Relationship Id="rId4" Type="http://schemas.openxmlformats.org/officeDocument/2006/relationships/image" Target="../media/image56.wmf"/><Relationship Id="rId9" Type="http://schemas.openxmlformats.org/officeDocument/2006/relationships/image" Target="../media/image61.wmf"/><Relationship Id="rId14" Type="http://schemas.openxmlformats.org/officeDocument/2006/relationships/image" Target="../media/image66.wmf"/></Relationships>
</file>

<file path=ppt/drawings/_rels/vmlDrawing14.vml.rels><?xml version="1.0" encoding="UTF-8" standalone="yes"?>
<Relationships xmlns="http://schemas.openxmlformats.org/package/2006/relationships"><Relationship Id="rId8" Type="http://schemas.openxmlformats.org/officeDocument/2006/relationships/image" Target="../media/image77.wmf"/><Relationship Id="rId3" Type="http://schemas.openxmlformats.org/officeDocument/2006/relationships/image" Target="../media/image72.wmf"/><Relationship Id="rId7" Type="http://schemas.openxmlformats.org/officeDocument/2006/relationships/image" Target="../media/image76.wmf"/><Relationship Id="rId2" Type="http://schemas.openxmlformats.org/officeDocument/2006/relationships/image" Target="../media/image71.wmf"/><Relationship Id="rId1" Type="http://schemas.openxmlformats.org/officeDocument/2006/relationships/image" Target="../media/image70.wmf"/><Relationship Id="rId6" Type="http://schemas.openxmlformats.org/officeDocument/2006/relationships/image" Target="../media/image75.wmf"/><Relationship Id="rId5" Type="http://schemas.openxmlformats.org/officeDocument/2006/relationships/image" Target="../media/image74.wmf"/><Relationship Id="rId4" Type="http://schemas.openxmlformats.org/officeDocument/2006/relationships/image" Target="../media/image73.wmf"/><Relationship Id="rId9" Type="http://schemas.openxmlformats.org/officeDocument/2006/relationships/image" Target="../media/image53.wmf"/></Relationships>
</file>

<file path=ppt/drawings/_rels/vmlDrawing15.vml.rels><?xml version="1.0" encoding="UTF-8" standalone="yes"?>
<Relationships xmlns="http://schemas.openxmlformats.org/package/2006/relationships"><Relationship Id="rId1" Type="http://schemas.openxmlformats.org/officeDocument/2006/relationships/image" Target="../media/image78.wmf"/></Relationships>
</file>

<file path=ppt/drawings/_rels/vmlDrawing16.vml.rels><?xml version="1.0" encoding="UTF-8" standalone="yes"?>
<Relationships xmlns="http://schemas.openxmlformats.org/package/2006/relationships"><Relationship Id="rId2" Type="http://schemas.openxmlformats.org/officeDocument/2006/relationships/image" Target="../media/image80.wmf"/><Relationship Id="rId1" Type="http://schemas.openxmlformats.org/officeDocument/2006/relationships/image" Target="../media/image79.wmf"/></Relationships>
</file>

<file path=ppt/drawings/_rels/vmlDrawing17.vml.rels><?xml version="1.0" encoding="UTF-8" standalone="yes"?>
<Relationships xmlns="http://schemas.openxmlformats.org/package/2006/relationships"><Relationship Id="rId8" Type="http://schemas.openxmlformats.org/officeDocument/2006/relationships/image" Target="../media/image88.wmf"/><Relationship Id="rId3" Type="http://schemas.openxmlformats.org/officeDocument/2006/relationships/image" Target="../media/image83.wmf"/><Relationship Id="rId7" Type="http://schemas.openxmlformats.org/officeDocument/2006/relationships/image" Target="../media/image87.wmf"/><Relationship Id="rId2" Type="http://schemas.openxmlformats.org/officeDocument/2006/relationships/image" Target="../media/image82.wmf"/><Relationship Id="rId1" Type="http://schemas.openxmlformats.org/officeDocument/2006/relationships/image" Target="../media/image81.wmf"/><Relationship Id="rId6" Type="http://schemas.openxmlformats.org/officeDocument/2006/relationships/image" Target="../media/image86.wmf"/><Relationship Id="rId5" Type="http://schemas.openxmlformats.org/officeDocument/2006/relationships/image" Target="../media/image85.wmf"/><Relationship Id="rId4" Type="http://schemas.openxmlformats.org/officeDocument/2006/relationships/image" Target="../media/image84.wmf"/><Relationship Id="rId9" Type="http://schemas.openxmlformats.org/officeDocument/2006/relationships/image" Target="../media/image89.wmf"/></Relationships>
</file>

<file path=ppt/drawings/_rels/vmlDrawing18.vml.rels><?xml version="1.0" encoding="UTF-8" standalone="yes"?>
<Relationships xmlns="http://schemas.openxmlformats.org/package/2006/relationships"><Relationship Id="rId1" Type="http://schemas.openxmlformats.org/officeDocument/2006/relationships/image" Target="../media/image90.wmf"/></Relationships>
</file>

<file path=ppt/drawings/_rels/vmlDrawing19.vml.rels><?xml version="1.0" encoding="UTF-8" standalone="yes"?>
<Relationships xmlns="http://schemas.openxmlformats.org/package/2006/relationships"><Relationship Id="rId3" Type="http://schemas.openxmlformats.org/officeDocument/2006/relationships/image" Target="../media/image93.wmf"/><Relationship Id="rId7" Type="http://schemas.openxmlformats.org/officeDocument/2006/relationships/image" Target="../media/image96.wmf"/><Relationship Id="rId2" Type="http://schemas.openxmlformats.org/officeDocument/2006/relationships/image" Target="../media/image92.wmf"/><Relationship Id="rId1" Type="http://schemas.openxmlformats.org/officeDocument/2006/relationships/image" Target="../media/image91.wmf"/><Relationship Id="rId6" Type="http://schemas.openxmlformats.org/officeDocument/2006/relationships/image" Target="../media/image95.wmf"/><Relationship Id="rId5" Type="http://schemas.openxmlformats.org/officeDocument/2006/relationships/image" Target="../media/image33.wmf"/><Relationship Id="rId4" Type="http://schemas.openxmlformats.org/officeDocument/2006/relationships/image" Target="../media/image94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image" Target="../media/image2.png"/></Relationships>
</file>

<file path=ppt/drawings/_rels/vmlDrawing20.vml.rels><?xml version="1.0" encoding="UTF-8" standalone="yes"?>
<Relationships xmlns="http://schemas.openxmlformats.org/package/2006/relationships"><Relationship Id="rId3" Type="http://schemas.openxmlformats.org/officeDocument/2006/relationships/image" Target="../media/image95.wmf"/><Relationship Id="rId2" Type="http://schemas.openxmlformats.org/officeDocument/2006/relationships/image" Target="../media/image91.wmf"/><Relationship Id="rId1" Type="http://schemas.openxmlformats.org/officeDocument/2006/relationships/image" Target="../media/image97.wmf"/><Relationship Id="rId4" Type="http://schemas.openxmlformats.org/officeDocument/2006/relationships/image" Target="../media/image96.wmf"/></Relationships>
</file>

<file path=ppt/drawings/_rels/vmlDrawing21.vml.rels><?xml version="1.0" encoding="UTF-8" standalone="yes"?>
<Relationships xmlns="http://schemas.openxmlformats.org/package/2006/relationships"><Relationship Id="rId8" Type="http://schemas.openxmlformats.org/officeDocument/2006/relationships/image" Target="../media/image105.wmf"/><Relationship Id="rId3" Type="http://schemas.openxmlformats.org/officeDocument/2006/relationships/image" Target="../media/image100.wmf"/><Relationship Id="rId7" Type="http://schemas.openxmlformats.org/officeDocument/2006/relationships/image" Target="../media/image104.wmf"/><Relationship Id="rId2" Type="http://schemas.openxmlformats.org/officeDocument/2006/relationships/image" Target="../media/image99.wmf"/><Relationship Id="rId1" Type="http://schemas.openxmlformats.org/officeDocument/2006/relationships/image" Target="../media/image98.wmf"/><Relationship Id="rId6" Type="http://schemas.openxmlformats.org/officeDocument/2006/relationships/image" Target="../media/image103.wmf"/><Relationship Id="rId5" Type="http://schemas.openxmlformats.org/officeDocument/2006/relationships/image" Target="../media/image102.wmf"/><Relationship Id="rId10" Type="http://schemas.openxmlformats.org/officeDocument/2006/relationships/image" Target="../media/image107.wmf"/><Relationship Id="rId4" Type="http://schemas.openxmlformats.org/officeDocument/2006/relationships/image" Target="../media/image101.wmf"/><Relationship Id="rId9" Type="http://schemas.openxmlformats.org/officeDocument/2006/relationships/image" Target="../media/image106.wmf"/></Relationships>
</file>

<file path=ppt/drawings/_rels/vmlDrawing2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10.wmf"/><Relationship Id="rId2" Type="http://schemas.openxmlformats.org/officeDocument/2006/relationships/image" Target="../media/image109.wmf"/><Relationship Id="rId1" Type="http://schemas.openxmlformats.org/officeDocument/2006/relationships/image" Target="../media/image108.wmf"/><Relationship Id="rId5" Type="http://schemas.openxmlformats.org/officeDocument/2006/relationships/image" Target="../media/image112.wmf"/><Relationship Id="rId4" Type="http://schemas.openxmlformats.org/officeDocument/2006/relationships/image" Target="../media/image111.wmf"/></Relationships>
</file>

<file path=ppt/drawings/_rels/vmlDrawing23.vml.rels><?xml version="1.0" encoding="UTF-8" standalone="yes"?>
<Relationships xmlns="http://schemas.openxmlformats.org/package/2006/relationships"><Relationship Id="rId8" Type="http://schemas.openxmlformats.org/officeDocument/2006/relationships/image" Target="../media/image120.wmf"/><Relationship Id="rId13" Type="http://schemas.openxmlformats.org/officeDocument/2006/relationships/image" Target="../media/image125.wmf"/><Relationship Id="rId18" Type="http://schemas.openxmlformats.org/officeDocument/2006/relationships/image" Target="../media/image130.wmf"/><Relationship Id="rId3" Type="http://schemas.openxmlformats.org/officeDocument/2006/relationships/image" Target="../media/image115.wmf"/><Relationship Id="rId7" Type="http://schemas.openxmlformats.org/officeDocument/2006/relationships/image" Target="../media/image119.wmf"/><Relationship Id="rId12" Type="http://schemas.openxmlformats.org/officeDocument/2006/relationships/image" Target="../media/image124.wmf"/><Relationship Id="rId17" Type="http://schemas.openxmlformats.org/officeDocument/2006/relationships/image" Target="../media/image129.wmf"/><Relationship Id="rId2" Type="http://schemas.openxmlformats.org/officeDocument/2006/relationships/image" Target="../media/image114.wmf"/><Relationship Id="rId16" Type="http://schemas.openxmlformats.org/officeDocument/2006/relationships/image" Target="../media/image128.wmf"/><Relationship Id="rId20" Type="http://schemas.openxmlformats.org/officeDocument/2006/relationships/image" Target="../media/image132.wmf"/><Relationship Id="rId1" Type="http://schemas.openxmlformats.org/officeDocument/2006/relationships/image" Target="../media/image110.wmf"/><Relationship Id="rId6" Type="http://schemas.openxmlformats.org/officeDocument/2006/relationships/image" Target="../media/image118.wmf"/><Relationship Id="rId11" Type="http://schemas.openxmlformats.org/officeDocument/2006/relationships/image" Target="../media/image123.wmf"/><Relationship Id="rId5" Type="http://schemas.openxmlformats.org/officeDocument/2006/relationships/image" Target="../media/image117.wmf"/><Relationship Id="rId15" Type="http://schemas.openxmlformats.org/officeDocument/2006/relationships/image" Target="../media/image127.wmf"/><Relationship Id="rId10" Type="http://schemas.openxmlformats.org/officeDocument/2006/relationships/image" Target="../media/image122.wmf"/><Relationship Id="rId19" Type="http://schemas.openxmlformats.org/officeDocument/2006/relationships/image" Target="../media/image131.wmf"/><Relationship Id="rId4" Type="http://schemas.openxmlformats.org/officeDocument/2006/relationships/image" Target="../media/image116.wmf"/><Relationship Id="rId9" Type="http://schemas.openxmlformats.org/officeDocument/2006/relationships/image" Target="../media/image121.wmf"/><Relationship Id="rId14" Type="http://schemas.openxmlformats.org/officeDocument/2006/relationships/image" Target="../media/image126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4.wmf"/><Relationship Id="rId1" Type="http://schemas.openxmlformats.org/officeDocument/2006/relationships/image" Target="../media/image3.wmf"/><Relationship Id="rId5" Type="http://schemas.openxmlformats.org/officeDocument/2006/relationships/image" Target="../media/image7.wmf"/><Relationship Id="rId4" Type="http://schemas.openxmlformats.org/officeDocument/2006/relationships/image" Target="../media/image6.wmf"/></Relationships>
</file>

<file path=ppt/drawings/_rels/vmlDrawing4.vml.rels><?xml version="1.0" encoding="UTF-8" standalone="yes"?>
<Relationships xmlns="http://schemas.openxmlformats.org/package/2006/relationships"><Relationship Id="rId8" Type="http://schemas.openxmlformats.org/officeDocument/2006/relationships/image" Target="../media/image15.wmf"/><Relationship Id="rId3" Type="http://schemas.openxmlformats.org/officeDocument/2006/relationships/image" Target="../media/image10.wmf"/><Relationship Id="rId7" Type="http://schemas.openxmlformats.org/officeDocument/2006/relationships/image" Target="../media/image14.wmf"/><Relationship Id="rId2" Type="http://schemas.openxmlformats.org/officeDocument/2006/relationships/image" Target="../media/image9.wmf"/><Relationship Id="rId1" Type="http://schemas.openxmlformats.org/officeDocument/2006/relationships/image" Target="../media/image8.wmf"/><Relationship Id="rId6" Type="http://schemas.openxmlformats.org/officeDocument/2006/relationships/image" Target="../media/image13.wmf"/><Relationship Id="rId5" Type="http://schemas.openxmlformats.org/officeDocument/2006/relationships/image" Target="../media/image12.wmf"/><Relationship Id="rId4" Type="http://schemas.openxmlformats.org/officeDocument/2006/relationships/image" Target="../media/image11.wmf"/><Relationship Id="rId9" Type="http://schemas.openxmlformats.org/officeDocument/2006/relationships/image" Target="../media/image16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7" Type="http://schemas.openxmlformats.org/officeDocument/2006/relationships/image" Target="../media/image20.wmf"/><Relationship Id="rId2" Type="http://schemas.openxmlformats.org/officeDocument/2006/relationships/image" Target="../media/image16.wmf"/><Relationship Id="rId1" Type="http://schemas.openxmlformats.org/officeDocument/2006/relationships/image" Target="../media/image8.wmf"/><Relationship Id="rId6" Type="http://schemas.openxmlformats.org/officeDocument/2006/relationships/image" Target="../media/image19.wmf"/><Relationship Id="rId5" Type="http://schemas.openxmlformats.org/officeDocument/2006/relationships/image" Target="../media/image18.wmf"/><Relationship Id="rId4" Type="http://schemas.openxmlformats.org/officeDocument/2006/relationships/image" Target="../media/image17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drawings/_rels/vmlDrawing8.vml.rels><?xml version="1.0" encoding="UTF-8" standalone="yes"?>
<Relationships xmlns="http://schemas.openxmlformats.org/package/2006/relationships"><Relationship Id="rId8" Type="http://schemas.openxmlformats.org/officeDocument/2006/relationships/image" Target="../media/image27.wmf"/><Relationship Id="rId3" Type="http://schemas.openxmlformats.org/officeDocument/2006/relationships/image" Target="../media/image22.wmf"/><Relationship Id="rId7" Type="http://schemas.openxmlformats.org/officeDocument/2006/relationships/image" Target="../media/image26.wmf"/><Relationship Id="rId2" Type="http://schemas.openxmlformats.org/officeDocument/2006/relationships/image" Target="../media/image21.wmf"/><Relationship Id="rId1" Type="http://schemas.openxmlformats.org/officeDocument/2006/relationships/image" Target="../media/image2.png"/><Relationship Id="rId6" Type="http://schemas.openxmlformats.org/officeDocument/2006/relationships/image" Target="../media/image25.wmf"/><Relationship Id="rId5" Type="http://schemas.openxmlformats.org/officeDocument/2006/relationships/image" Target="../media/image24.wmf"/><Relationship Id="rId4" Type="http://schemas.openxmlformats.org/officeDocument/2006/relationships/image" Target="../media/image23.wmf"/><Relationship Id="rId9" Type="http://schemas.openxmlformats.org/officeDocument/2006/relationships/image" Target="../media/image28.wmf"/></Relationships>
</file>

<file path=ppt/drawings/_rels/vmlDrawing9.vml.rels><?xml version="1.0" encoding="UTF-8" standalone="yes"?>
<Relationships xmlns="http://schemas.openxmlformats.org/package/2006/relationships"><Relationship Id="rId3" Type="http://schemas.openxmlformats.org/officeDocument/2006/relationships/image" Target="../media/image31.wmf"/><Relationship Id="rId2" Type="http://schemas.openxmlformats.org/officeDocument/2006/relationships/image" Target="../media/image30.wmf"/><Relationship Id="rId1" Type="http://schemas.openxmlformats.org/officeDocument/2006/relationships/image" Target="../media/image29.wmf"/><Relationship Id="rId5" Type="http://schemas.openxmlformats.org/officeDocument/2006/relationships/image" Target="../media/image33.wmf"/><Relationship Id="rId4" Type="http://schemas.openxmlformats.org/officeDocument/2006/relationships/image" Target="../media/image32.wmf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18-05-14T06:15:53.250"/>
    </inkml:context>
    <inkml:brush xml:id="br0">
      <inkml:brushProperty name="width" value="0.05" units="cm"/>
      <inkml:brushProperty name="height" value="0.05" units="cm"/>
      <inkml:brushProperty name="color" value="#E71224"/>
      <inkml:brushProperty name="ignorePressure" value="1"/>
    </inkml:brush>
  </inkml:definitions>
  <inkml:trace contextRef="#ctx0" brushRef="#br0">1 5305,'1'-1,"0"1,0 0,0-1,0 1,0-1,0 1,0-1,-1 1,1-1,0 0,0 1,0-1,-1 0,1 0,0 0,-1 1,1-1,-1 0,1 0,-1 0,1 0,-1 0,0 0,1 0,-1-1,9-34,-6 25,7-38,-2 0,-2 0,-1-33,-6-154,-1 94,2-1745,-3 1829,-9-52,4 47,2-29,4-648,4 356,-2-701,0 1077,0 0,0-1,1 1,0 0,3-7,-3 12,-1 1,1 0,0 0,0 0,1-1,-1 1,0 0,1 1,-1-1,1 0,0 0,-1 1,1-1,0 1,0-1,0 1,0 0,0 0,0 0,1 0,-1 0,1 0,21-4,0 1,1 1,-1 2,1 0,-1 1,1 2,1 0,41 2,374-1,-419-5,-1-1,0 0,-1-2,1 0,-1-1,0-1,6-4,4-1,1 2,24-5,33 1,0 3,68 1,180 10,-147 3,-125-4,73 3,-124 0,0 0,0 2,0-1,0 2,-1 0,1 0,-1 1,1 1,42 19,-6-11,-1-3,2-1,0-3,0-1,22-2,-8 0,-1 2,0 4,5 4,-27-6,1 0,-1-3,33 1,125-5,-195-2,469-1,-453-1,0 0,0-2,-1 0,1-1,-1-1,14-7,25-6,-2 4,1 4,40-4,-95 15,1 0,-1 0,1 0,-1 0,1 0,-1 1,1-1,-1 1,1-1,-1 1,1 0,-1 0,0 0,0 0,1 0,-1 1,0-1,0 1,0-1,0 1,-1 0,1 0,0 0,-1 0,1 0,0 2,4 7,0 0,-2 1,1-1,-1 1,0 4,6 17,30 77,-5 3,-4 0,1 41,-20-62,-3 1,-5 11,-6 186,0-99,3-55,2-25,-12 100,3-179,0-1,-2 1,-12 29,10-35,2 2,1-1,1 1,1 0,0 15,5 293,2-141,-2-142,-2 5,3-1,3 0,2 0,7 26,3-1,-1 26,7 36,-15-86,-3 1,-1-1,-6 48,1-10,2 504,-2-557,-2 1,-4 15,1-12,0 39,7 94,0-176,0 0,0 0,-1 0,1 0,-1 1,0-1,0 0,-1 0,1 0,-1-1,0 1,0 0,0 0,0-1,0 0,-1 1,0-1,0 0,0 1,-4 1,0 0,0-1,0 0,0 0,-1 0,0-1,1 0,-1-1,-4 1,-26 5,0-2,0-2,-1-2,0-1,1-2,-10-3,-46 1,-633 3,699 3,0 0,0 2,0 2,1 0,0 2,0 0,-12 8,18-9,-170 58,167-58,0-1,0-1,0-1,-1-1,1-1,-4-1,-51 0,-20-4,13 0,-1401 0,801 3,654-1</inkml:trace>
  <inkml:trace contextRef="#ctx0" brushRef="#br0" timeOffset="6210.2832">4115 4946,'0'6,"0"-1,0 1,1 0,0-1,0 1,1 0,0-1,-1 0,2 1,-1-1,1 0,0 0,0 0,2 2,5 5,0-1,1-1,1 0,9 6,-1 0,-16-12,1 0,0 1,-1 0,0 0,0 0,0 0,-1 0,2 4,7 17</inkml:trace>
  <inkml:trace contextRef="#ctx0" brushRef="#br0" timeOffset="9592.8582">4391 4918,'0'2,"0"0,-1 0,1 0,-1 0,1 0,-1-1,0 1,1 0,-1 0,0-1,0 1,0-1,-1 1,1-1,0 1,-1-1,1 0,-31 24,7-6,11-5,-17 14,1 2,2 1,1 2,-3 7,25-33,-1 0,-1-1,1 1,-1-1,0 0,-1-1,1 1,-1-2,0 1,-2 0,-10 5</inkml:trace>
  <inkml:trace contextRef="#ctx0" brushRef="#br0" timeOffset="14888.5133">4226 4891,'-1'17,"1"-1,0 0,2 1,0-1,1 0,0 0,1 0,4 8,0-4,-2 0,0 0,-1 1,-1-1,-1 5,0 6</inkml:trace>
  <inkml:trace contextRef="#ctx0" brushRef="#br0" timeOffset="18971.1298">4308 5057,'-1'3,"1"-1,0 1,0 0,0 0,0-1,0 1,1 0,-1 0,1-1,0 1,0 0,0-1,0 1,0-1,0 1,1-1,-1 1,1-1,0 0,0 0,0 0,1 1,15 9</inkml:trace>
  <inkml:trace contextRef="#ctx0" brushRef="#br0" timeOffset="24186.1413">3232 5057,'1'-7,"1"0,1 0,-1 0,1 0,0 1,1-1,0 1,0 0,0 0,0 1,1-1,2-1,1-2,10-10,1 0,0 2,1 1,1 0,4 0,-6 3</inkml:trace>
  <inkml:trace contextRef="#ctx0" brushRef="#br0" timeOffset="27621.3458">3232 5057,'0'0,"0"1,0 0,1 0,-1-1,0 1,0-1,1 1,-1 0,1-1,-1 1,1-1,-1 1,1-1,-1 1,1-1,-1 1,1-1,0 1,-1-1,1 0,-1 1,1-1,0 0,0 0,-1 0,25 7,-13-3,13 5,-1 1,0 1,7 6,-23-13,0 1,-1 0,0 0,0 1,0 0,0 0,-1 1,0-1,-1 1,0 1,3 4,3 14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18-05-15T21:37:36.982"/>
    </inkml:context>
    <inkml:brush xml:id="br0">
      <inkml:brushProperty name="width" value="0.1" units="cm"/>
      <inkml:brushProperty name="height" value="0.1" units="cm"/>
      <inkml:brushProperty name="ignorePressure" value="1"/>
    </inkml:brush>
  </inkml:definitions>
  <inkml:trace contextRef="#ctx0" brushRef="#br0">2294 877,'0'1,"0"1,0 0,0-1,-1 1,1 0,-1-1,1 1,-1-1,1 1,-1 0,0-1,0 0,0 1,0-1,0 0,0 1,0-1,0 0,0 0,-1 0,-1 2,-1-1,1 0,-1 0,0 0,1 0,-1-1,0 0,-3 1,-9 2,0-2,-1 0,-14 0,26-2,-112 13,69-6,-29-1,-108 8,91-5,-37-3,-15-9,-2 1,-16 6,79 9,57-7,1-2,-9 0,-274-3,160-2,138 1,1-1,0 0,-1 0,1-2,0 1,0-1,0-1,-10-4,-4-5,0-1,-21-17,40 27,-28-17,15 9,1-1,0 0,-9-9,21 17,1-1,0 0,0 0,0 0,1-1,0 0,0 0,1 0,-1 0,2 0,-1-1,1 0,-8-38,1 0,3 0,0-40,7-144,2 90,-3 2,0 109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18-05-15T21:37:33.263"/>
    </inkml:context>
    <inkml:brush xml:id="br0">
      <inkml:brushProperty name="width" value="0.1" units="cm"/>
      <inkml:brushProperty name="height" value="0.1" units="cm"/>
      <inkml:brushProperty name="ignorePressure" value="1"/>
    </inkml:brush>
  </inkml:definitions>
  <inkml:trace contextRef="#ctx0" brushRef="#br0">110 331,'629'0,"-610"1,0-2,-1 0,1-1,-1-1,0-1,1-1,-2 0,1-1,-1-1,11-6,-13 6,0 1,0 0,0 1,1 0,-1 2,1 0,0 0,11 1,29 0,49 5,-20 0,480-3,-546 0,1 1,-1 1,0 1,-1 0,1 2,-1 0,5 3,-16-6,0 1,0 0,0 0,-1 1,1 0,-1 0,0 0,0 1,-1 0,0 0,1 0,-2 1,1 0,-1 0,1 0,-2 0,1 1,-1-1,3 8,18 52,-16-48,-1 1,-1-1,0 1,-2 1,0-1,-1 7,0 55,-5 30,-1-53,3 0,3 0,7 40,2-29,1-3,-3 0,-3 0,-2 20,-7 1030,4-1081,1 0,5 20,0-1,-4-25</inkml:trace>
  <inkml:trace contextRef="#ctx0" brushRef="#br0" timeOffset="6200.4432">83 1713,'0'-1284,"0"1254</inkml:trace>
  <inkml:trace contextRef="#ctx0" brushRef="#br0" timeOffset="8666.8445">1353 0,'2'0,"-1"1,1-1,0 0,-1 1,1-1,0 1,-1 0,1-1,-1 1,1 0,-1 0,0 0,1 0,-1 0,0 0,0 0,1 1,-1-1,0 0,0 1,-1-1,2 2,17 41,-7-16,7-1,-14-21,-1 0,0 0,0 0,0 1,1 2,-4-6,-1-1,1 0,0 1,-1-1,0 0,1 1,-1-1,0 0,0 1,0-1,-1 0,1 1,-1-1,1 0,-1 1,0-1,1 0,-1 0,-1 0,-35 72,-3-2,-44 57,70-108</inkml:trace>
  <inkml:trace contextRef="#ctx0" brushRef="#br0" timeOffset="11399.5013">0 193,'4'0,"0"1,0-1,0 1,0 0,0 0,0 1,0-1,-1 1,1-1,-1 1,1 0,0 1,41 33,-10-7,-3-9,-23-15,0 0,0 1,0 0,-1 1,0-1,0 2,0-1,-1 1,-1 0,1 0,2 6,-4-3,1-1,1 0,-1 0,1 0,1-1,0 0,0 0,1-1,0 0,0-1,1 0,0 0,0-1,1 0,5 2,12 4,-6-2</inkml:trace>
  <inkml:trace contextRef="#ctx0" brushRef="#br0" timeOffset="14208.9837">497 166,'0'2,"-1"0,0 0,0-1,0 1,0 0,-1 0,1-1,0 1,-1-1,1 1,-1-1,0 0,1 1,-1-1,0 0,0 0,1 0,-1 0,0-1,0 1,0 0,-2 0,-2 1,-59 23,51-21,1 0,-1 1,1 1,0 0,0 1,0 1,1 0,0 0,-6 8,-13 15,-20 21,-7 14,29-37,23-24,0 1,0 0,1 0,0 0,-4 6,-3 11</inkml:trace>
  <inkml:trace contextRef="#ctx0" brushRef="#br0" timeOffset="17148.1558">276 111,'0'433,"0"-404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18-05-15T22:38:00.694"/>
    </inkml:context>
    <inkml:brush xml:id="br0">
      <inkml:brushProperty name="width" value="0.07056" units="cm"/>
      <inkml:brushProperty name="height" value="0.07056" units="cm"/>
      <inkml:brushProperty name="ignorePressure" value="1"/>
    </inkml:brush>
  </inkml:definitions>
  <inkml:trace contextRef="#ctx0" brushRef="#br0">0 5392,'42'-39,"1"2,2 2,2 1,42-21,208-98,-159 86,53-39,-167 91,1-2,-2-1,0 0,-2-2,3-3,-10 7,-1 1,-1-2,-1 0,0 0,-1-1,0 0,4-15,-10 21,84-222,-69 173,-3-1,9-60,-11 5,-3-106,-13-122,-2 111,4-834,2 999,4-1,2 0,4 1,2 1,4 0,3-3,27-72,6 2,26-41,-45 105,-18 36,2 0,1 1,2 1,2 1,28-33,-17 33,2 1,2 2,1 2,2 1,9-3,27-13,2 3,44-15,-13 6,-63 28,2 2,0 3,2 2,0 2,4 1,45-9,41-18,-41 11,34-3,-34 18,1 5,38 2,-135 10,0 0,1-1,-1 1,0-1,0 0,1-1,-1 0,2 0,-7 1,1 1,-1 0,1-1,-1 1,1 0,-1-1,1 1,-1-1,0 1,1 0,-1-1,0 1,1-1,-1 1,0-1,0 1,1-1,-1 1,0-1,0 0,0 1,0-1,0 1,0-1,0 1,0-1,0 0,0-1,-1 1,1-1,-1 0,0 0,0 1,0-1,0 1,0-1,0 1,-1-1,1 1,0 0,-1-1,-7-5,1 0,-1 1,0 0,-1 0,0 1,0 0,0 1,0 0,-1 1,1 0,-1 0,0 1,-10 0,-23-2,-1 3,-40 4,26-1,44-2,-30 0,40 2,25 3,124 10,-86-11,0 3,0 3,16 6,-67-14,-1 0,1 0,-1 1,1 0,-1 0,0 1,4 3,-9-6,0-1,0 1,0 0,0 0,0 0,0-1,-1 1,1 0,0 0,-1 0,1 0,-1 0,1 0,-1 1,1-1,-1 0,0 0,1 0,-1 0,0 0,0 1,0-1,0 0,0 0,0 0,0 0,0 1,-1-1,1 0,0 0,-1 0,1 0,-1 0,1 0,-1 0,0 0,1 0,-1 0,0 0,0 0,1 0,-1-1,0 1,0 0,0-1,0 1,-1 0,-4 4,-1 0,-1-1,1 0,0 0,-1-1,0 0,0 0,-4 0,-72 14,24-6,50-8,-1 1,0 0,1 0,0 1,0 1,0 0,1 0,0 1,0 0,1 0,0 1,0 1,1-1,0 1,0 0,-2 5,-8 15</inkml:trace>
</inkml:ink>
</file>

<file path=ppt/ink/ink1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18-05-15T22:38:17.398"/>
    </inkml:context>
    <inkml:brush xml:id="br0">
      <inkml:brushProperty name="width" value="0.07056" units="cm"/>
      <inkml:brushProperty name="height" value="0.07056" units="cm"/>
      <inkml:brushProperty name="ignorePressure" value="1"/>
    </inkml:brush>
  </inkml:definitions>
  <inkml:trace contextRef="#ctx0" brushRef="#br0">0 5392,'42'-39,"1"2,2 2,2 1,42-21,208-98,-159 86,53-39,-167 91,1-2,-2-1,0 0,-2-2,3-3,-10 7,-1 1,-1-2,-1 0,0 0,-1-1,0 0,4-15,-10 21,84-222,-69 173,-3-1,9-60,-11 5,-3-106,-13-122,-2 111,4-834,2 999,4-1,2 0,4 1,2 1,4 0,3-3,27-72,6 2,26-41,-45 105,-18 36,2 0,1 1,2 1,2 1,28-33,-17 33,2 1,2 2,1 2,2 1,9-3,27-13,2 3,44-15,-13 6,-63 28,2 2,0 3,2 2,0 2,4 1,45-9,41-18,-41 11,34-3,-34 18,1 5,38 2,-135 10,0 0,1-1,-1 1,0-1,0 0,1-1,-1 0,2 0,-7 1,1 1,-1 0,1-1,-1 1,1 0,-1-1,1 1,-1-1,0 1,1 0,-1-1,0 1,1-1,-1 1,0-1,0 1,1-1,-1 1,0-1,0 0,0 1,0-1,0 1,0-1,0 1,0-1,0 0,0-1,-1 1,1-1,-1 0,0 0,0 1,0-1,0 1,0-1,0 1,-1-1,1 1,0 0,-1-1,-7-5,1 0,-1 1,0 0,-1 0,0 1,0 0,0 1,0 0,-1 1,1 0,-1 0,0 1,-10 0,-23-2,-1 3,-40 4,26-1,44-2,-30 0,40 2,25 3,124 10,-86-11,0 3,0 3,16 6,-67-14,-1 0,1 0,-1 1,1 0,-1 0,0 1,4 3,-9-6,0-1,0 1,0 0,0 0,0 0,0-1,-1 1,1 0,0 0,-1 0,1 0,-1 0,1 0,-1 1,1-1,-1 0,0 0,1 0,-1 0,0 0,0 1,0-1,0 0,0 0,0 0,0 0,0 1,-1-1,1 0,0 0,-1 0,1 0,-1 0,1 0,-1 0,0 0,1 0,-1 0,0 0,0 0,1 0,-1-1,0 1,0 0,0-1,0 1,-1 0,-4 4,-1 0,-1-1,1 0,0 0,-1-1,0 0,0 0,-4 0,-72 14,24-6,50-8,-1 1,0 0,1 0,0 1,0 1,0 0,1 0,0 1,0 0,1 0,0 1,0 1,1-1,0 1,0 0,-2 5,-8 15</inkml:trace>
</inkml:ink>
</file>

<file path=ppt/ink/ink1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18-05-15T23:33:45.698"/>
    </inkml:context>
    <inkml:brush xml:id="br0">
      <inkml:brushProperty name="width" value="0.08819" units="cm"/>
      <inkml:brushProperty name="height" value="0.08819" units="cm"/>
      <inkml:brushProperty name="color" value="#E71224"/>
      <inkml:brushProperty name="ignorePressure" value="1"/>
    </inkml:brush>
  </inkml:definitions>
  <inkml:trace contextRef="#ctx0" brushRef="#br0">547 305,'-5'0,"0"1,1 0,-1 0,1 0,-1 0,1 1,-1-1,1 1,0 0,-1 1,-44 28,32-19,-27 17,2 2,1 1,2 2,1 2,2 1,-16 23,35-38,1 1,1 1,1 0,1 0,1 1,1 1,2 0,0 0,2 1,2 0,0 0,0 24,7 204,1-91,-4-20,3 141,0-256,2-1,0 1,3-1,0 0,2 0,1-1,12 22,22 36,42 59,-35-60,8 23,7 27,-59-118,1 1,1 0,1-1,0 0,2 0,-1-1,2-1,0 0,1-1,0 0,16 11,113 74,-1 1,24 29,-143-108,-1 2,-1 1,-1 0,-2 2,0 0,12 24,-22-33,-1 0,-1 1,0 0,-1 0,-1 4,17 51,-15-61,1 1,0 0,0-1,1-1,1 1,3 3,24 31,-18-16,-1 1,4 15,-6-15,1 0,8 11,-16-28,-1 1,0-1,-1 2,-1-4,0 1,1-1,1 0,2 3,49 70,-42-58,1-1,2-1,0 0,1-1,17 13,30 23,39 46,-98-95,-1 1,-1-1,0 1,0 0,-1 0,0 1,-1-1,-1 1,0 0,1 11,-1-10,0 1,0-1,1 0,1 0,1-1,-1 1,2-1,6 10,4-4,0 0,1-1,18 14,4 3,-26-21</inkml:trace>
  <inkml:trace contextRef="#ctx0" brushRef="#br0" timeOffset="4563.8221">5361 0,'7'4,"0"1,0 0,0 0,-1 0,0 1,4 4,13 11,131 107,-131-104,-1 1,-2 1,0 1,-2 1,10 19,-14-24,5 12,-1 0,-3 1,0 0,-3 1,8 38,-4 6,-3 0,-3 26,-4-45,-4 0,-5 54,1-96,-1 1,0-1,-2-1,-1 1,0-1,-1 1,-2-2,0 1,-1-1,-9 13,-58 67,-83 80,60-70,-295 307,326-352,-2-2,-27 15,-160 102,222-155,-14 11,1 2,2 2,2 2,2 2,1 2,3 1,1 3,-17 26,-19 16,52-65,-2-1,-1-2,0 0,-2-1,-8 3,-111 64,61-39,-49 39,117-76,1 0,0 1,1 0,1 1,0 1,1 0,-1 3,-18 29,-19 27,3 1,-22 53,61-107,2 1,0 0,1 4,2-9,-1 0,0 0,-1 0,-1 0,-9 14,-30 54,35-61,-2 0,-1-1,0 0,-7 6,-11 8,-26 33,51-60,1-1,1 1,0 0,0 0,1 0,0 1,1 0,-10 48,4 1,1 13,5-47,-2 5,-1-7</inkml:trace>
</inkml:ink>
</file>

<file path=ppt/ink/ink1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18-05-15T23:43:49.463"/>
    </inkml:context>
    <inkml:brush xml:id="br0">
      <inkml:brushProperty name="width" value="0.07056" units="cm"/>
      <inkml:brushProperty name="height" value="0.07056" units="cm"/>
      <inkml:brushProperty name="color" value="#E71224"/>
      <inkml:brushProperty name="ignorePressure" value="1"/>
    </inkml:brush>
  </inkml:definitions>
  <inkml:trace contextRef="#ctx0" brushRef="#br0">510 0,'-3'1,"0"-1,0 1,1-1,-1 1,0 0,1 0,-1 0,0 0,1 0,-1 1,1-1,0 1,-1 0,1 0,0 0,0 0,0 0,1 0,-1 0,0 1,1-1,-1 0,1 1,0-1,0 1,-1 1,-3 10,1-1,0 1,1 0,-1 8,4-21,-23 103,-5-1,-23 54,31-96,-51 184,59-204,-6 41,-7 27,-7 21,5 2,-4 87,14-97,13-79,3-32,1 1,-2-1,0 0,0 1,-1-1,0 0,-1-1,0 1,-3 4,-24 41,18-30</inkml:trace>
</inkml:ink>
</file>

<file path=ppt/ink/ink1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18-05-15T23:43:52.747"/>
    </inkml:context>
    <inkml:brush xml:id="br0">
      <inkml:brushProperty name="width" value="0.07056" units="cm"/>
      <inkml:brushProperty name="height" value="0.07056" units="cm"/>
      <inkml:brushProperty name="color" value="#E71224"/>
      <inkml:brushProperty name="ignorePressure" value="1"/>
    </inkml:brush>
  </inkml:definitions>
  <inkml:trace contextRef="#ctx0" brushRef="#br0">0 0,'2'0,"-1"1,1-1,-1 1,1-1,-1 1,0 0,1 0,-1 0,0 0,0-1,1 2,-1-1,0 0,0 0,0 0,0 0,0 1,-1-1,1 0,0 1,-1-1,17 35,-15-32,80 236,1 4,-49-158,5-1,3-2,6 2,-12-21,-3 1,-3 2,-2 1,7 37,-27-70,-1 0,-2 1,-2 0,-1 0,-2-1,-3 27,1 7,1-41</inkml:trace>
</inkml:ink>
</file>

<file path=ppt/ink/ink1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18-05-15T23:50:44.739"/>
    </inkml:context>
    <inkml:brush xml:id="br0">
      <inkml:brushProperty name="width" value="0.07056" units="cm"/>
      <inkml:brushProperty name="height" value="0.07056" units="cm"/>
      <inkml:brushProperty name="color" value="#E71224"/>
      <inkml:brushProperty name="ignorePressure" value="1"/>
    </inkml:brush>
  </inkml:definitions>
  <inkml:trace contextRef="#ctx0" brushRef="#br0">654 1,'-4'0,"1"0,-1 1,1 0,-1 0,1 0,-1 0,1 1,0 0,-1-1,1 1,0 0,0 1,0-1,0 0,1 1,-1 0,1 0,-1 0,1 0,0 0,0 0,0 0,1 1,-1-1,1 1,-1 2,-4 12,0 0,1 0,1 1,-1 11,5-29,-30 140,-5-1,-31 72,40-131,-65 251,76-277,-8 56,-9 35,-9 31,7 1,-6 118,18-132,16-106,6-42,-1-1,-1 0,0 1,-1-1,-1 0,0 0,-1-1,-1 0,-3 7,-30 54,22-40</inkml:trace>
</inkml:ink>
</file>

<file path=ppt/ink/ink1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18-05-15T23:50:57.920"/>
    </inkml:context>
    <inkml:brush xml:id="br0">
      <inkml:brushProperty name="width" value="0.07056" units="cm"/>
      <inkml:brushProperty name="height" value="0.07056" units="cm"/>
      <inkml:brushProperty name="color" value="#E71224"/>
      <inkml:brushProperty name="ignorePressure" value="1"/>
    </inkml:brush>
  </inkml:definitions>
  <inkml:trace contextRef="#ctx0" brushRef="#br0">0 0,'3'1,"-1"-1,0 1,1 0,-1 0,0 0,0 0,0 0,1 1,-1-1,-1 1,1-1,0 1,0 0,-1-1,1 1,-1 0,1 0,-1 0,0 0,0 1,0-1,26 54,-25-50,128 366,2 7,-77-245,6-3,5-2,11 4,-21-34,-3 2,-5 2,-5 3,13 57,-43-108,-3-1,-2 2,-3-1,-2 1,-3 0,-5 40,2 11,3-64</inkml:trace>
</inkml:ink>
</file>

<file path=ppt/ink/ink1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18-05-16T00:05:14.578"/>
    </inkml:context>
    <inkml:brush xml:id="br0">
      <inkml:brushProperty name="width" value="0.09701" units="cm"/>
      <inkml:brushProperty name="height" value="0.09701" units="cm"/>
      <inkml:brushProperty name="color" value="#E71224"/>
      <inkml:brushProperty name="ignorePressure" value="1"/>
    </inkml:brush>
  </inkml:definitions>
  <inkml:trace contextRef="#ctx0" brushRef="#br0">730 0,'-4'1,"0"-1,0 1,1-1,-1 1,1 0,-1 0,1 1,-1-1,1 1,0 0,-1-1,1 2,0-1,-38 34,28-23,-48 46,3 3,2 2,3 3,4 1,2 3,3 2,4 2,3 1,3 2,-19 69,27-58,4 0,4 2,4 0,4 2,6-29,3 1,3-1,2 1,3-1,3 0,6 12,-3-27,1 0,3-1,2-1,2 0,2-2,18 27,26 32,74 87,-97-139,2-1,3-2,1-3,17 10,431 318,-479-361,-1 2,0 0,0 2,-2-1,0 2,-1 0,-1 1,-1 1,9 16,-3 1,21 44,4-3,3-1,8 3,-44-63,-1 0,0 0,-1 1,-1 0,0 0,-2 1,0 0,2 13,4 34,3 60,-12-105,2 43,0-9,2 0,7 23,44 120,-32-118,-3 2,-1 17,-14-57,3 27,21 66,-22-97,-2 1,-1 1,-3-1,-1 1,-1 0,-3 12,0-24</inkml:trace>
  <inkml:trace contextRef="#ctx0" brushRef="#br0" timeOffset="27627.117">5370 0,'1'34,"2"-1,1 0,1 0,8 22,44 127,-21-73,-12-30,-3 1,-4 1,-4 1,3 80,-12-41,-5-1,-8 33,4-106,-2-1,-2 0,-2 0,-2-1,-2 0,-1-1,-11 15,-16 19,-4-2,-4-1,-2-3,-4-3,-3-2,-2-2,-41 29,33-36,-3-2,-56 30,-164 82,241-139,1 2,2 2,2 3,1 2,-5 7,-125 139,110-110,-5-2,-43 32,21-33,-3-5,-2-4,-93 42,182-100,-23 12,1 1,-30 22,52-32,0 0,1 0,0 1,0 0,1 1,0-1,0 1,1 1,0-1,1 1,-3 7,-24 76,19-51,-12 25,-22 37,-111 278,140-341,-2 0,-1-1,-2-2,-2 0,-16 17,-4 10,38-54,0 0,1 1,1 0,0 0,0 0,1 1,1 0,0-1,1 1,0 3,-1 25,2 0,3 25,0-20,-1-18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18-05-14T06:20:03.386"/>
    </inkml:context>
    <inkml:brush xml:id="br0">
      <inkml:brushProperty name="width" value="0.1" units="cm"/>
      <inkml:brushProperty name="height" value="0.1" units="cm"/>
      <inkml:brushProperty name="color" value="#0070C0"/>
      <inkml:brushProperty name="ignorePressure" value="1"/>
    </inkml:brush>
  </inkml:definitions>
  <inkml:trace contextRef="#ctx0" brushRef="#br0">3690 214,'-580'0,"549"2,0 1,-22 7,20-4,0-1,-8-1,-584-3,299-3,309 2,-79 0,0 4,-25 10,22-4,0-4,-71-8,34-1,96 3,-1-3,1-2,-10-4,-17-1,0 4,-1 4,-42 5,-7 0,-297-3,410 0,-1 0,1 0,-1 0,1 1,-1 0,1 0,-1 0,1 1,0 0,-1 0,1 0,-1 1,3-1,0 0,0 1,0-1,0 1,0 0,0 0,0 0,1 0,-1 0,1 0,0 0,0 1,0-1,0 0,0 1,0-1,1 1,-1 0,1 0,-3 39,2 0,1 0,4 29,0 32,-3 1673,-2-896,1-875,0 1,0-1,0 0,1 0,0 0,0 0,0 0,1 0,0-1,0 1,0 0,0-1,1 0,0 1,-1-1,2 0,-1-1,0 1,1-1,0 0,0 0,0 0,0-1,0 1,1-1,-1 0,1-1,0 0,0 1,3-1,16 4,0-1,0-2,1-1,-1-1,1-2,23-4,21 1,477 2,-295 3,-204-4,0-2,0-3,8-5,-2 1,1 3,3 2,178 5,-150 3,-69-3,1 0,-1-1,0-1,0-1,0-1,3-2,0 0,1 1,0 1,0 2,1 0,84-2,74 8,-44 1,336-3,-428 2,-1 2,4 4,54 5,166-9,-177-5,-82 2,-1-1,1-1,-1 0,1 0,-1 0,0-1,1 0,-1-1,-4 2,1 0,-1-1,0 1,0-1,-1 1,1-1,0 0,0 0,-1 0,1-1,-1 1,1 0,-1-1,0 1,0-1,0 1,0-1,0 1,0-1,-1 0,1 0,-1 0,1-1,2-28,-2 0,0 1,-2-7,0 3,1 1,4-26,7-86,-5-1,-8-77,1 60,2 143,1 1,1-1,0 1,2 0,0 0,1 0,0-4,0 0,-1-1,-1 1,-1-4,2-113,-3 71,7-64,0 30,-4 1,-7-102,0 51,2-789,0 914</inkml:trace>
  <inkml:trace contextRef="#ctx0" brushRef="#br0" timeOffset="5393.2842">3839 95,'-4'5,"0"0,1 0,-1 0,0-1,-1 0,1 0,-1 0,0-1,1 1,-1-1,0-1,-1 1,1-1,-1 0,-15 10,2-2,0 1,1 1,0 1,-5 5,18-14,0 1,0 0,0 0,1 0,0 1,0 0,0 0,1 0,0 1,0-1,0 1,0 0,0 2,0 1,0 1,0-1,-1 0,-1 0,0 0,0-1,0 0,-1 1,2-5,0-1,1 1,-1-1,-1 0,1 0,0-1,-1 0,0 0,1 0,-1 0,0-1,0 0,0 0,0-1,-2 1,-20 1,1-1</inkml:trace>
  <inkml:trace contextRef="#ctx0" brushRef="#br0" timeOffset="8359.3077">3542 66,'3'0,"0"1,1 0,-1 0,0 0,0 0,0 1,0-1,0 1,0 0,0 0,-1 0,1 1,34 33,-24-22,6 5,-1 1,0 0,-2 2,0 1,-1 0,-1 1,0 1,-2 1,0 3,24 47,-27-58</inkml:trace>
  <inkml:trace contextRef="#ctx0" brushRef="#br0" timeOffset="13044.6625">2677 479,'-5'0,"1"-1,-1 1,0-1,1-1,-1 1,1-1,0 1,-1-1,1-1,0 1,0-1,0 0,0 0,0 0,1-1,-1 0,-8-11,1 1,0-2,-8-15,9 15,0 0,-1 1,-3-4,12 17,-2-2,0 0,0 0,1-1,0 1,-1-1,1 0,1 0,-1-2,2 6,1-1,-1 1,1-1,0 1,0-1,0 1,0-1,0 0,0 1,0-1,0 1,1-1,-1 1,0-1,1 1,-1-1,1 1,-1-1,1 1,0 0,-1-1,1 1,0 0,0 0,0-1,0 1,0 0,0 0,0 0,0 1,0-1,0 0,2 0,32-29,0-2,11-15,-40 39,0-1,-1 1,0-1,0-1,4-8,0-1,2-3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18-05-14T06:58:30.561"/>
    </inkml:context>
    <inkml:brush xml:id="br0">
      <inkml:brushProperty name="width" value="0.1" units="cm"/>
      <inkml:brushProperty name="height" value="0.1" units="cm"/>
      <inkml:brushProperty name="color" value="#0070C0"/>
      <inkml:brushProperty name="ignorePressure" value="1"/>
    </inkml:brush>
  </inkml:definitions>
  <inkml:trace contextRef="#ctx0" brushRef="#br0">20 4,'0'1496,"2"-1450,2-1,4 12,-1-8,0 38,-6-19,0 8,3-1,6 22,-3-29,-3 0,-3 44,0-97,1 0,0 0,1-1,1 1,0-1,1 0,1 1,1 2,-2 1,1 0,-2 0,1 10,-2 31,-2 32,-2-52,2-1,1 0,2 0,8 37,20 77,-31-149,0 0,0 1,0-1,1 0,-1 0,1 0,0 0,0 0,0 0,0 0,0-1,0 1,1-1,-1 1,1-1,0 0,0 0,0 0,0-1,0 1,0-1,0 1,1-1,-1 0,0 0,1-1,-1 1,2-1,14 3,0-2,0 0,0-2,18-2,-6 1,0 2,-1 2,0 1,0 2,0 0,10 5,23 3,-9-5,1-2,15-2,-3 0,11 4,21 1,1-3,84-9,-41 1,179 2,-316 0,-1 0,1 0,0-1,-1 1,1-1,-1-1,1 1,-1-1,0 0,0 0,-2 0,0 0,-1 1,1-1,-1 0,1 0,-1-1,0 1,0 0,0-1,0 0,-1 1,1-1,-1 0,1 0,-1 0,0 0,0 0,0-1,5-28,-2 0,-1 1,-2-1,-1 0,-1 0,-3-10,-1-48,3-773,4 454,-2 399,-1 0,0-1,-1 1,0 0,0 0,-1 0,-4-8,-4-8,-2 1,-5-6,17 29,-8-16,1 0,0 0,1-1,1 0,1-1,1 1,1-1,0 0,2 0,-2-46,3-1,3-4,1-38,-4-637,0 740,0 0,0 1,-1-1,1 1,-1-1,0 1,-1-1,1 1,-1 0,0-1,-2 0,2 3,0 0,0 1,0-1,-1 1,1 0,-1 0,1 0,-1 0,0 0,0 0,0 1,0-1,0 1,0 0,0 0,-1 0,1 0,0 1,-3-1,-31-2,0 1,0 1,0 2,-6 3,-51 0,9-2,4 1,0-4,-3-4,45-1,0-2,-1-2,1 1,1 1,-7 1,-97-1,-120 8,92 3,-113-3,253 0</inkml:trace>
  <inkml:trace contextRef="#ctx0" brushRef="#br0" timeOffset="4714.9379">1897 1964,'-5'0,"0"1,0-1,0 1,1 0,-1 0,0 0,1 1,-1 0,0 0,1 0,0 0,0 1,-1-1,1 1,1 0,-1 0,0 1,1-1,0 1,0 0,0 0,0 0,0 0,1 1,-5 9,1-1,0 1,1 1,1-1,0 1,1 0,0 0,4-70,-2 43,1 0,0 1,0-1,1 0,1 0,0 0,4-10,9-20,-7 16,2 0,1 1,0 1,2 0,1 0,3-3,-16 26,0 0,0 0,0 0,0 1,0-1,1 0,-1 0,0 1,0-1,1 1,-1-1,0 1,0 0,1-1,-1 1,0 0,1 0,-1 0,1 0,-1 0,0 0,1 0,-1 0,0 1,1-1,-1 1,0-1,0 1,1-1,-1 1,0 0,0-1,0 1,0 0,0 0,0 0,0 0,0 0,1 1,3 3,1 0,-1 1,0-1,-1 1,1 1,1 3,11 25,-13-25,1 1,1-1,0 0,0-1,6 8,-2-4,-1 1,0 0,-1 0,0 1,-1 0,2 7,-4-10,3 8</inkml:trace>
  <inkml:trace contextRef="#ctx0" brushRef="#br0" timeOffset="29986.5324">1760 3040,'1'4,"1"1,0-1,0 0,0 0,0-1,1 1,-1 0,1-1,0 1,0-1,0 0,0 0,2 0,4 6,165 165,-98-103,-59-52</inkml:trace>
  <inkml:trace contextRef="#ctx0" brushRef="#br0" timeOffset="34107.047">2119 3040,'-22'1,"1"1,0 0,0 2,0 0,1 1,-1 1,1 1,1 1,-1 1,0 1,-3 3,1 1,0 1,1 0,1 2,0 0,2 1,0 1,0 2,14-16,0 1,0 0,1 0,-1 0,1 0,1 1,-1-1,1 1,0 0,1 0,-1 0,-1 21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18-05-14T14:21:01.126"/>
    </inkml:context>
    <inkml:brush xml:id="br0">
      <inkml:brushProperty name="width" value="0.1" units="cm"/>
      <inkml:brushProperty name="height" value="0.1" units="cm"/>
      <inkml:brushProperty name="color" value="#7030A0"/>
      <inkml:brushProperty name="ignorePressure" value="1"/>
    </inkml:brush>
  </inkml:definitions>
  <inkml:trace contextRef="#ctx0" brushRef="#br0">4785 10,'-783'0,"757"1,-1 2,1 1,-7 2,3 0,0-2,-6 0,15-4,-1 2,1 1,-1 1,1 1,-12 4,-1 1,0-1,0-2,0-2,0-1,-8-2,-176-3,95-1,38 2,17 2,0-4,-63-10,3-1,0 5,0 6,-7 6,-46-2,-751-2,897-1,1-3,-26-5,23 3,-1 1,-9 1,-383 5,423-1,0 1,0-1,0 2,0-1,0 1,0 0,1 0,-1 1,0-1,1 2,0-1,0 1,0 0,0 0,1 1,-1-1,1 1,0 0,0 1,1-1,0 1,0 0,0 0,1 1,-1-1,0 5,-3 7,0 1,1 1,1-1,1 1,1 0,1 0,0 0,1 0,2 0,3 1387,-4-907,0-470</inkml:trace>
  <inkml:trace contextRef="#ctx0" brushRef="#br0" timeOffset="25623.9359">224 2226,'0'1674,"-2"-1639,-1 1,-6 24,2-22,3 1,0 8,3 670,3-346,-4-241,1 7,5 0,-3-132,0 0,0 1,1-1,0 0,0 0,0 0,1 0,-1-1,1 1,0-1,0 1,1-1,0 0,-1 0,1-1,0 1,1-1,-1 0,1 0,-1 0,1-1,0 1,5 1,6 2,0 0,0-1,0 0,1-1,0-1,0-1,2-1,259 0,-127-3,-137 4,1 0,-1 1,0 0,1 1,-1 1,-1 0,1 1,-1 0,0 1,6 6,-3-4,0 0,0-1,0-1,1-1,0 0,1-1,2 0,47 1,1-3,-1-3,2-3,49 0,1430 3,-1511-1,1-3,18-4,36-4,-74 9,0 0,-1-1,1-1,-1-1,4-2,-4 1,1 1,0 0,1 2,17-3,68 2,77 7,-43 1,711-3,-837 0,-1-1,1 0,-1 0,1-1,-1 0,10-5,-15 5,-1 0,1-1,-1 1,0-2,0 1,0 0,0-1,-1 0,1 0,-1-1,0 1,0-1,-1 0,2-1,23-35,-20 31,-1 1,0-1,-1 0,0-1,-1 0,0 0,0 0,-1 0,-1-1,0 0,1-8,1-59,-3-1,-6-26,1-27,3-1286,1 1395,2 1,0-1,3-8,3-14,-6 20</inkml:trace>
  <inkml:trace contextRef="#ctx0" brushRef="#br0" timeOffset="29255.5298">5065 3533,'-1'-7,"0"1,0-1,0 1,-1 0,1 0,-3-5,-7-26,4-40,3 0,7-77,-1 31,-2-608,-1 712,-2 0,0-1,-1 1,0 1,-2-1,-1-1,0-3,0 0,1-1,2 1,0-1,-1-94,7-85,0 48,-2-610,2 738,0-1,2 1,3-8,-1 4,-2-1,0-6,-2-280,-4 165,2 145,0 0,0 1,-1-1,0 1,0-1,-2-2,3 8,-1 0,0-1,0 1,0 0,-1 0,1 0,0 0,-1 1,1-1,-1 0,0 1,1-1,-1 1,0-1,0 1,0 0,0 0,0 0,0 0,0 0,-1 0,0 0,-21-3,0 0,0 2,-1 1,1 0,0 2,-14 2,-8 0,16-2</inkml:trace>
  <inkml:trace contextRef="#ctx0" brushRef="#br0" timeOffset="35207.1523">0 2255,'393'0,"-359"0</inkml:trace>
  <inkml:trace contextRef="#ctx0" brushRef="#br0" timeOffset="37932.1328">336 2084,'-13'0,"0"0,1 0,-1 2,0 0,0 0,-3 2,12-2,0-1,0 1,0 0,0 1,0-1,0 1,1-1,-1 1,1 0,0 1,-1-1,2 0,-1 1,0 0,1 0,-1 0,1 0,0 0,0 2,-2 4,2 1,-1-1,1 1,1 0,0-1,0 9,1-11,0 0,-1 0,0 0,0 0,0-1,-1 1,0 0,-1-1,0 1,0-1,0 0,-5 7,-12 9,-1 0</inkml:trace>
  <inkml:trace contextRef="#ctx0" brushRef="#br0" timeOffset="39978.1712">28 1998,'1'6,"0"-1,0 0,0 1,1-1,0 0,0 0,0 0,1 0,0 0,0-1,0 1,0-1,1 0,-1 0,1 0,0 0,0-1,2 1,14 13,2-2,0 0,3 0,-20-13,13 8,1-1,0-1,1-1,12 2,29 11,-56-17,0 0,0 0,-1 0,0 1,1-1,-1 1,0 0,-1 0,1 0,-1 1,0 0,0-1,0 1,-1 0,1 0,-1 0,0 2,6 13</inkml:trace>
  <inkml:trace contextRef="#ctx0" brushRef="#br0" timeOffset="54513.9576">0 2879,'3'0,"-1"1,1-1,-1 1,0-1,0 1,1 0,-1 0,0 0,0 1,0-1,0 0,0 1,0 0,0 0,27 28,-19-19,-3-6,-1 1,0 1,-1-1,1 1,-1 0,-1 0,1 1,-1 0,0-1,-1 1,0 0,0 1,-1-1,0 1,0-1,0 8,-1-10,-1 0,0 0,0 0,1 0,0 0,0 0,1-1,0 1,0 0,0-1,1 1,-1-1,1 0,1 1,-3-5,-1-1,0 1,0-1,1 1,-1-1,0 0,1 1,-1-1,1 0,-1 1,0-1,1 0,-1 0,1 1,-1-1,1 0,-1 0,1 0,-1 0,1 1,-1-1,1 0,-1 0,1 0,-1 0,1 0,-1 0,1 0,-1-1,1 1,-1 0,1 0,-1 0,1 0,-1-1,1 1,-1 0,0 0,1-1,-1 1,1 0,-1-1,0 1,1 0,-1-1,0 1,1-1,-1 1,0-1,0 1,0-1,1 1,-1-1,0 1,0-1,0 1,0-1,0 1,0-1,0 0,8-38,-7 33,2-13,1-8,2-1,5-15,-8 34,0 0,1 0,0 1,0-1,1 1,0 0,1 0,0 0,3-3,2 0,1 0,1 0,9-5,5-2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18-05-14T14:26:34.210"/>
    </inkml:context>
    <inkml:brush xml:id="br0">
      <inkml:brushProperty name="width" value="0.1" units="cm"/>
      <inkml:brushProperty name="height" value="0.1" units="cm"/>
      <inkml:brushProperty name="color" value="#ED7D31"/>
      <inkml:brushProperty name="ignorePressure" value="1"/>
    </inkml:brush>
  </inkml:definitions>
  <inkml:trace contextRef="#ctx0" brushRef="#br0">1 8,'0'2449,"0"-2446,0 4,0 1,0-1,1 1,0-1,2 6,-3-11,1 0,0 0,0 0,0 0,0 0,0 0,0 0,0 0,1-1,-1 1,1-1,-1 1,1-1,-1 1,1-1,0 0,0 0,0 0,0 0,0 0,0 0,1 0,20 3,0 0,0-1,0-2,0 0,0-2,1 0,1-2,32 0,848-2,-501 7,833-2,-1202-1,-1-3,26-5,-23 3,-1 2,10 0,321 4,-169 1,-128 4,-39 1</inkml:trace>
  <inkml:trace contextRef="#ctx0" brushRef="#br0" timeOffset="6731.8884">3783 2547,'0'-1622,"-1"1606,-1 1,0-1,-2 0,0 1,0-1,-5-8,2 6,1 0,1-1,1 0,-1-15,-1-117,8-47,1 28,-2 138,0-36,-2 64,1-1,0 1,-1 0,0 0,0 0,-1-1,1 1,-1 0,1 1,-1-1,-1 0,1 0,0 1,-1 0,0 1,0 0,0 0,0 0,0 0,0 0,-1 0,1 1,-1 0,1 0,-1 0,1 0,-1 0,0 1,1-1,-1 1,-65 1,50 0,-711 6,487-8,205 3,1 3,-1 1,1 1,0 2,0 2,-6 4,25-9,-8 1,0-1,-1-1,1-1,-1-2,0-1,-137-2,64-2,41 3,-117-4,143 1,0-1,0-2,1-1,-11-5,18 6,1 0,-1 2,-1 0,1 2,0 1,-132 2,59 2,-785-3,867 0,0-1,1-1,-1 0,-12-4,7 0</inkml:trace>
  <inkml:trace contextRef="#ctx0" brushRef="#br0" timeOffset="12596.516">1989 2354,'4'2,"1"-1,0 1,0 0,-1 0,1 0,-1 1,0 0,3 2,12 6,-3-3,-3-2,-1 0,1 1,-2 0,1 1,4 4,-12-9,-1 1,1 0,-1 0,0 1,0-1,0 1,0-1,-1 1,0 0,0 0,0 0,-1 0,1 0,-1 0,0 1,-1 0,1 0,0 0,-1 1,0-1,0 1,0-1,-1 1,0-1,0 1,-1-1,0 0,0 0,0 1,-3 1,1-1,-1 1,0-1,0 0,-1-1,0 1,0-1,-6 4,-7 8,-20 16,20-23</inkml:trace>
  <inkml:trace contextRef="#ctx0" brushRef="#br0" timeOffset="16808.1921">470 2382,'13'0,"-1"0,0 2,1-1,-1 1,0 1,0 0,-1 1,1 1,9 4,-13-5,0 1,-1 0,1 0,-1 1,0 0,0 0,-1 0,0 1,0 0,0 1,-1-1,0 1,1 4,1-1,0 0,0-1,1 0,1 0,0 0,0 0,0 0,-1 1,8 11,-4 3</inkml:trace>
  <inkml:trace contextRef="#ctx0" brushRef="#br0" timeOffset="19680.6043">940 2382,'0'2,"-1"1,1 0,-1 0,1-1,-1 1,0 0,0-1,-1 1,1-1,0 1,-1-1,1 1,-1-1,0 0,0 0,0 0,0 0,-2 1,-48 31,31-21,-30 18,-2-4,-39 16,86-41,1 0,0 1,1 0,-1 0,0 1,1-1,0 1,-1 0,2 0,-1 1,0-1,1 1,0-1,0 1,-2 4,-6 10</inkml:trace>
  <inkml:trace contextRef="#ctx0" brushRef="#br0" timeOffset="22327.4865">718 2796,'0'-300,"2"284,0 1,0 0,2 0,0 0,0 0,1 0,2-1,15-47,-14 36,1 5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18-05-14T14:39:36.575"/>
    </inkml:context>
    <inkml:brush xml:id="br0">
      <inkml:brushProperty name="width" value="0.05" units="cm"/>
      <inkml:brushProperty name="height" value="0.05" units="cm"/>
      <inkml:brushProperty name="color" value="#E71224"/>
      <inkml:brushProperty name="ignorePressure" value="1"/>
    </inkml:brush>
  </inkml:definitions>
  <inkml:trace contextRef="#ctx0" brushRef="#br0">754 222</inkml:trace>
  <inkml:trace contextRef="#ctx0" brushRef="#br0" timeOffset="2465.8577">754 194</inkml:trace>
  <inkml:trace contextRef="#ctx0" brushRef="#br0" timeOffset="34486.91">1637 166,'-1339'0,"1332"0,1 0,-1 0,0 1,0 0,1 0,-1 1,0-1,1 2,-1-1,1 1,0-1,0 2,0-1,0 1,1 0,0 0,-1 0,1 1,1 0,-1 0,1 0,0 0,0 1,0 0,1-1,-3 6,-1 5,0 1,1 0,1 1,0-1,0 10,-12 41,-15 21,14-44,-8 38,19-44,2 1,2 0,1 0,2 0,4 22,-2 28,2-21,7 39,-3-40,-2 40,-7 671,3-752,0 0,2 0,1 0,1-1,4 8,5 24,-7-13,-3-1,-1 1,-3 1,-1-1,-3 7,0 43,3 366,0-453,0-1,0 1,1-1,0 1,0-1,1 1,0-1,3 7,-3-11,-1 0,1 0,0 0,0 0,1-1,-1 1,0-1,1 1,0-1,-1 0,1 0,0 0,0 0,0-1,0 1,1-1,-1 0,0 0,1 0,-1 0,1 0,27 3,0-1,1-1,-1-2,0-1,13-3,45-1,620 5,-680 2,0 1,0 1,0 2,22 7,-20-4,1-2,-1-2,28 2,108 7,-74-5,35-4,-109-4,-9-1,0 0,0 0,-1-1,1 0,1-1,-8 1,0 0,0 0,0 0,0-1,0 1,0-1,-1 1,1-1,-1 0,1 0,-1 0,0 0,1-1,-1 1,0 0,-1-1,3-2,4-10,0 0,0 0,-2 0,0-1,-1 0,0 0,-1-1,-1 1,-1-1,0 1,-1-17,-4-397,2 410,-1 0,-1 0,-1 0,-1 1,0-1,-4-6,-5-19,7 10,2 0,1 0,2-1,2 1,1 0,2-5,-1-45,-5 14,-3 0,-5-15,4 31,-5-20,5 36,2 0,1-22,3-775,3 396,-3 427,-1-1,-1 1,1 0,-2 0,0 0,0 0,-5-6,-14-49,23 65,-3-10,0 1,0 0,-1-1,-1 2,0-1,-1-1,3 9,1 0,-1 1,0 0,0-1,0 1,0 0,0 1,-1-1,0 1,1-1,-1 1,0 0,0 0,0 1,0-1,0 1,0 0,-1 0,-3 0,-22-2,1 1,-1 2,0 0,-3 3,-22 0,23-2</inkml:trace>
  <inkml:trace contextRef="#ctx0" brushRef="#br0" timeOffset="40251.3206">1029 1,'-2'3,"-1"1,1-1,-1 1,0-1,0 0,0 0,0 0,0 0,-1-1,0 0,1 1,-1-1,0 0,0-1,0 1,-2 0,-13 4,0-1,0-1,-3 0,-2 0,6-1,0 2,1 0,0 1,0 0,-2 2,10-3,0 0,0 1,1 0,0 0,0 1,0 0,1 0,0 1,-4 5,10-12,0 0,0 0,0 0,1 0,-1 0,0 0,0 0,1 1,-1-1,0 0,1 0,-1 1,1-1,0 0,-1 1,1-1,0 0,0 1,0-1,0 1,0-1,0 0,0 1,1-1,-1 0,0 1,1-1,-1 0,1 1,0-1,-1 0,1 0,0 0,-1 0,1 1,0-1,0 0,0 0,5 3,0 0,0-1,0 1,1-1,-1-1,1 1,1 0,22 9,-5 0,0-1,22 6,-19-8,-1 2,8 5,-19-7</inkml:trace>
  <inkml:trace contextRef="#ctx0" brushRef="#br0" timeOffset="44488.4121">754 3148,'8'0,"1"0,-1 0,1 1,-1 1,0-1,1 1,-1 0,0 1,0 0,0 0,-1 1,1 0,-1 0,0 1,7 5,20 13,-26-18,1 0,-1 1,0-1,0 1,0 1,-1 0,0 0,0 0,-1 1,0 0,0 0,3 8,37 80,-18-41,-18-35</inkml:trace>
  <inkml:trace contextRef="#ctx0" brushRef="#br0" timeOffset="48186.3065">1195 3175,'-1'4,"1"-1,-1 0,0 0,0 0,0 0,0-1,0 1,-1 0,1 0,-1-1,0 1,1-1,-3 2,-29 32,24-28,-10 10,-2-1,-1-1,-8 5,5-4,15-9,0 1,0 0,0 1,1 0,1 1,0 0,0 0,1 1,0 1,-2 2,-3 3</inkml:trace>
  <inkml:trace contextRef="#ctx0" brushRef="#br0" timeOffset="53053.6323">1056 3093,'0'37,"-3"1,-1-1,-5 19,5-24,1-1,1 1,3 18,-1-15,-1 0,-3 19,-4-27,-4-7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18-05-15T19:17:18.768"/>
    </inkml:context>
    <inkml:brush xml:id="br0">
      <inkml:brushProperty name="width" value="0.0441" units="cm"/>
      <inkml:brushProperty name="height" value="0.0441" units="cm"/>
      <inkml:brushProperty name="ignorePressure" value="1"/>
    </inkml:brush>
  </inkml:definitions>
  <inkml:trace contextRef="#ctx0" brushRef="#br0">0 4990,'2'2,"-1"0,1 0,-1-1,1 1,0 0,0-1,0 0,0 1,0-1,0 0,0 0,0 0,0 0,0 0,1-1,1 1,7 3,1 2,1-1,0-1,0 0,0-1,1 0,-1-1,4-1,97 2,-81-3,-15-1,-1-1,1 0,-1-1,0-1,0-1,0 0,-1-1,0-1,0 0,10-7,-14 7,-1 0,-1 0,1-1,-1 0,0-1,-1 0,0 0,-1-1,1-1,-2 1,0-1,0 0,-1-1,3-7,-3-1,-2 0,0 0,-1 0,-1-1,-1 1,-1-13,1 0,1 0,2-1,8-28,16-45,-13 53,-2-1,4-37,2-29,14-41,12-68,-2 13,-24 137,-4 0,-3-2,-2-21,-7-70,11-159,-8 172,1-5,-2 130,1 1,5-9,7-48,-5-30,-6-5,4-45,-10 165,3-42,11-45,-11 77,0-1,2 1,0 1,0-1,2 1,0 0,4-4,95-128,-62 89,-3-3,17-33,0-15,43-111,-82 177,2 1,3 1,0 1,12-11,-18 25,-9 13,0 0,2 1,-1 0,1 1,1 1,9-7,20-11,24-10,-48 29,0 1,1 1,0 0,0 2,0 0,15-1,20-2,44 1,2 8,-68 0,1-1,-1-1,0-1,3-3,-33 5,-1 0,0 0,0 0,0 0,0-1,0 1,1 0,-1-1,0 1,0-1,0 1,0-1,0 0,0 1,0-1,-1 0,1 0,0 1,0-1,0 0,-1 0,1 0,0 0,-1 0,1 0,-1 0,0 0,1 0,-1-1,0 1,1 0,-1 0,0 0,0 0,0 0,0-1,0 1,0 0,0 0,-1 0,1 0,0-1,-1 1,1 0,0 0,-1 0,0 0,1 0,-1 0,1 0,-2 0,-4-10,-2 1,1 0,-1 0,-8-7,6 6,-5-10,1 0,0-1,-10-23,5 8,20 34,6 6,10 8,-8-2,0 1,-1 0,0 0,-1 0,0 1,-1 0,0 0,0 1,-1 0,-1 0,0 0,-1 0,1 2,-3-7,0-1,0 1,0-1,-1 1,0-1,0 1,-1-1,0 1,0-1,0 1,-1-1,0 0,0 0,0 0,-1 0,0 0,0 0,-1-1,1 1,-1-1,-1 0,1 0,0 0,-1-1,0 0,-2 1,-27 18,18-12,0-1,0 2,1 0,1 1,0 0,0 1,-8 13,8-5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18-05-15T19:18:26.384"/>
    </inkml:context>
    <inkml:brush xml:id="br0">
      <inkml:brushProperty name="width" value="0.0441" units="cm"/>
      <inkml:brushProperty name="height" value="0.0441" units="cm"/>
      <inkml:brushProperty name="ignorePressure" value="1"/>
    </inkml:brush>
  </inkml:definitions>
  <inkml:trace contextRef="#ctx0" brushRef="#br0">0 5846,'2'2,"-1"0,1 0,-1 0,1 0,0 0,0 0,0-1,0 1,0-1,0 1,0-1,0 0,0 0,0 0,1 0,1 0,7 4,1 1,1 0,0-1,0-1,0 0,1-1,-1-1,4 0,97 2,-81-5,-15 0,-1-1,1 0,-1-2,0 0,0-2,0 0,-1-1,0-1,0-1,10-7,-14 8,-1 0,-1-1,1 0,-1 0,0-2,-1 1,0-2,-1 1,1-1,-2-1,0 1,0-2,-1 1,3-10,-3 0,-2 0,0-1,-1 1,-1-1,-1 0,-1-15,1 0,1 1,2-2,8-33,16-52,-13 61,-2 0,4-43,2-35,14-47,12-82,-2 18,-24 159,-4 0,-3-2,-2-25,-7-81,11-187,-8 201,1-6,-2 154,1 0,5-10,7-57,-5-35,-6-6,4-52,-10 193,3-49,11-53,-11 90,0 0,2 0,0 1,0 0,2 0,0 1,4-6,95-149,-62 103,-3-1,17-40,0-19,43-128,-82 207,2 0,3 2,0 1,12-12,-18 28,-9 15,0 2,2 0,-1 0,1 1,1 1,9-8,20-12,24-13,-48 34,0 2,1 0,0 2,0 0,0 1,15-1,20-1,44-1,2 10,-68 1,1-2,-1-1,0-2,3-3,-33 6,-1 0,0 0,0 0,0 0,0-1,0 1,1-1,-1 1,0-1,0 1,0-1,0 0,0 1,0-1,0 0,-1 0,1 0,0 0,0 0,0 0,-1 0,1 0,0 0,-1-1,1 1,-1 0,0 0,1-1,-1 1,0 0,1-1,-1 1,0 0,0-1,0 1,0 0,0-1,0 1,0 0,-1-1,1 1,0 0,-1-1,1 1,0 0,-1 0,0-1,1 1,-1 0,1 0,-2-1,-4-10,-2-1,1 2,-1-1,-8-8,6 8,-5-13,1 0,0 0,-10-28,5 9,20 41,6 7,10 9,-8-2,0 0,-1 0,0 1,-1 0,0 1,-1 0,0 0,0 1,-1-1,-1 1,0 1,-1-1,1 3,-3-10,0 1,0-1,0 1,-1 0,0-1,0 1,-1 0,0-1,0 1,0-1,-1 1,0-1,0 0,0 0,-1 0,0 0,0 0,-1-1,1 0,-1 1,-1-2,1 1,0 0,-1-1,0 0,-2 1,-27 21,18-15,0 0,0 2,1 0,1 1,0 1,0 0,-8 16,8-7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18-05-15T21:34:58.923"/>
    </inkml:context>
    <inkml:brush xml:id="br0">
      <inkml:brushProperty name="width" value="0.1" units="cm"/>
      <inkml:brushProperty name="height" value="0.1" units="cm"/>
      <inkml:brushProperty name="ignorePressure" value="1"/>
    </inkml:brush>
  </inkml:definitions>
  <inkml:trace contextRef="#ctx0" brushRef="#br0">139 139,'35'2,"-1"1,12 3,33 4,237 23,-235-21,-42-5,-1-2,26 0,817-4,-410-3,420 2,-873 1,0 0,-1 2,1 0,-1 0,0 2,0 0,-1 1,1 1,11 7,-8-6,1-1,0-1,1-1,0-1,0 0,-1-2,2-1,10 0,0 0,-24 0,0-1,0 1,0 1,0 0,0 0,-1 1,6 2,-9-3,0 1,-1 0,1 0,-1 0,1 1,-1-1,0 1,0 0,-1 0,1 1,-1-1,2 4,19 27,-16-23,1-1,-2 2,1-1,-2 1,0 0,0 1,-1-1,-1 1,2 9,-1 32,-2 2,-3-1,-4 22,1 32,3 630,-2-681,-10 51,4-45,2 25,5 422,3-245,-2-257,1-1,-2 0,1 1,-1-1,-1 1,0-1,0 0,-1 0,0 0,0 0,-1-1,0 1,-1-1,0 0,0 0,-1 0,0-1,0 0,-7 6,-3 0,0-1,-1 0,-1-2,1 0,-2-1,1 0,-1-2,-1 0,1-1,-1-1,0-1,-14 1,-37 1,0-2,-1-4,0-3,-31 0,-1710 2,923 2,870-2,1-1,-1-1,0-1,1 0,0-2,0 0,1-1,0-1,0 0,0-2,-8-6,22 13,0 0,0-1,0 0,0 1,1-1,-1 0,1-1,0 1,0-1,1 1,-1-1,1 0,0 0,0 0,1 0,0 0,-1-3,-1-12,1 1,1-1,1 0,0-3,1-22,-13-137,0-73,14-1231,-3 835,1 620</inkml:trace>
  <inkml:trace contextRef="#ctx0" brushRef="#br0" timeOffset="4641.6135">1823 55,'29'0,"-1"0,1 2,-1 2,0 0,12 4,-31-5,-1 0,1 0,-1 0,0 1,0 0,-1 1,1-1,-1 2,0-1,-1 1,1 0,-1 0,0 1,0 0,-1 0,0 0,0 0,-1 1,2 3,5 16</inkml:trace>
  <inkml:trace contextRef="#ctx0" brushRef="#br0" timeOffset="6841.7292">2265 1,'-3'0,"-1"1,1 0,-1 0,1 0,-1 0,1 1,0 0,-1-1,1 1,0 0,0 1,0-1,1 0,-1 1,0 0,-1 1,-35 49,11-11,-19 30,-40 45,48-80,23-22</inkml:trace>
  <inkml:trace contextRef="#ctx0" brushRef="#br0" timeOffset="9089.7124">2265 359,'0'-18,"-1"0,-1 0,0 0,-3-7,-1 0</inkml:trace>
  <inkml:trace contextRef="#ctx0" brushRef="#br0" timeOffset="13239.6096">2817 470,'0'-3,"1"0,-1 0,1 0,0 0,0-1,0 1,1 1,-1-1,1 0,-1 0,1 0,0 1,0-1,0 1,1-1,39-35,-30 28,19-16,-12 11,-1-1,0 0,-1-1,10-15,-26 31,1 0,-1-1,0 1,0 0,0-1,0 1,-1-1,1 1,0-1,0 1,-1-1,1 0,-1 1,0-1,1 0,-1 0,0 1,0-1,0 0,0 1,0-1,-1 0,1 0,0 1,-1-1,1 1,-1-1,0 0,0 1,1-1,-1 1,0-1,0 1,0 0,0-1,-1 1,1 0,0 0,-1 0,0-1,-7-4,-1 1,0 0,0 1,0 0,0 0,-5 0,-23-9,31 8,0 1,1-1,-1 0,1-1,0 1,0-1,1 0,-1-1,2 1,-1-1,1 0,0 0,0-1,-1-4,3 9,1 0,-1 0,0 0,0 0,0 0,0 1,-1-1,1 1,-1-1,1 1,-1 0,-1-1,-15-8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75DD2CA-6487-4791-AE78-9C1F84305F28}" type="datetimeFigureOut">
              <a:rPr lang="en-US" smtClean="0"/>
              <a:t>5/16/2018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AFEA2A9-28AC-4DB6-BB69-58FFE7A721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92508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FEA2A9-28AC-4DB6-BB69-58FFE7A7214D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045374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FEA2A9-28AC-4DB6-BB69-58FFE7A7214D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2409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DA6055-B2E4-497F-A9C9-69E9EC6575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C874092-CF45-4C1D-914B-1D39C074F48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F532CDD-82FD-43C6-B9A3-7065576FA7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C956FE-41E7-428C-AB2C-17ABC511BB8B}" type="datetimeFigureOut">
              <a:rPr lang="en-US" smtClean="0"/>
              <a:t>5/16/2018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05F39E6-D1AB-4256-9567-A9DAF1BE63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066F87E-2FD5-47D6-8129-BFF81E4FBB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94AD0B-17A8-4FEB-96E5-50A2203EA3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01281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66C9D8-D381-4897-BBB8-B59B1BA62B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DF4FB11-9660-44CE-967E-13364B6796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C5DA0E1-7879-411B-B2B6-828CB17025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C956FE-41E7-428C-AB2C-17ABC511BB8B}" type="datetimeFigureOut">
              <a:rPr lang="en-US" smtClean="0"/>
              <a:t>5/16/2018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0F76199-25DB-4E2F-8763-BF02FF9FC0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206288D-5932-4BE5-8704-8865656233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94AD0B-17A8-4FEB-96E5-50A2203EA3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89237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092D51B-DE71-43F9-B763-640DC249BFD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D5696AA-2EB7-4A84-BC3F-AD62D71A79D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7257B94-B23A-4825-9013-E5C5283082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C956FE-41E7-428C-AB2C-17ABC511BB8B}" type="datetimeFigureOut">
              <a:rPr lang="en-US" smtClean="0"/>
              <a:t>5/16/2018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C5CC2B9-D3FB-4436-A2DD-4F57CEC6FB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A43E21E-903A-4CE5-A7FE-52AEAA52D5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94AD0B-17A8-4FEB-96E5-50A2203EA3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47489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66ACB0-B10C-47A4-8003-23EAF4DEA4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F1D5ADE-D7E3-4E4D-BD46-E1FF0D708FA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69D094-83DC-452A-81DA-FAB423732A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C956FE-41E7-428C-AB2C-17ABC511BB8B}" type="datetimeFigureOut">
              <a:rPr lang="en-US" smtClean="0"/>
              <a:t>5/16/2018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052215-A7D9-4328-991A-27A0660D7E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2E1CDE-50E0-4E6D-8316-7B6FE080B4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94AD0B-17A8-4FEB-96E5-50A2203EA3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89876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862911-14CC-4698-B5B2-C99676617E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2ABE123-4243-42D9-B832-BEAF9B6839C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9D4564F-6DEF-4ED7-8D49-BDA6E7F5E2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C956FE-41E7-428C-AB2C-17ABC511BB8B}" type="datetimeFigureOut">
              <a:rPr lang="en-US" smtClean="0"/>
              <a:t>5/16/2018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6385F8D-E5EE-432C-8669-0E6C1B2933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116C2E-D81B-4F21-8A0C-A0347183FD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94AD0B-17A8-4FEB-96E5-50A2203EA3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69003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B53189-0CC3-4E42-9B34-711CA9016B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15D2722-FF24-4183-A6A6-B4C271B7FB2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F6E9DA9-BCB9-4405-9361-FC34DF4357A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9CCDA55-E042-4437-8F40-B5282114E4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C956FE-41E7-428C-AB2C-17ABC511BB8B}" type="datetimeFigureOut">
              <a:rPr lang="en-US" smtClean="0"/>
              <a:t>5/16/2018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09A32E3-7C86-484D-A0E5-A17D3BD399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E347FC3-1FF9-4D03-879E-CB20328F3F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94AD0B-17A8-4FEB-96E5-50A2203EA3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35687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955526-7CD7-4D74-A5D9-25FE8BD63D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E1FFD57-11EE-4177-A2A0-87BBA9D9F89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9F49043-F4C1-48FB-8844-95AC848DFF9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AD216EE-4A13-48A6-90BE-EAFE14F3367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CDEC9E2-1EA6-4B4E-A1AA-B1CC5352BC0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496E87F-1DB5-4DC3-A7A4-0FD55D3045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C956FE-41E7-428C-AB2C-17ABC511BB8B}" type="datetimeFigureOut">
              <a:rPr lang="en-US" smtClean="0"/>
              <a:t>5/16/2018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27B75F1-360B-46DF-A6F9-A02542DD59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10F8D41-CBBA-489F-9E5A-9453C57D73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94AD0B-17A8-4FEB-96E5-50A2203EA3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25267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D70BA8-0D77-4870-90F0-74191EE951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DBFFB44-A109-41C2-9201-4034A9C4A2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C956FE-41E7-428C-AB2C-17ABC511BB8B}" type="datetimeFigureOut">
              <a:rPr lang="en-US" smtClean="0"/>
              <a:t>5/16/2018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C05CD00-74AD-4BA6-BEE0-F1B6E6648D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85AAB36-F0B0-4B18-8ED0-A0CC2063FE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94AD0B-17A8-4FEB-96E5-50A2203EA3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13994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16FADBE-0956-4BA8-BDB4-9E53A3852F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C956FE-41E7-428C-AB2C-17ABC511BB8B}" type="datetimeFigureOut">
              <a:rPr lang="en-US" smtClean="0"/>
              <a:t>5/16/2018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3484600-DDB7-43B4-82D7-6F5E2606E7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6F71A51-7190-4888-B97A-32376DCACC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94AD0B-17A8-4FEB-96E5-50A2203EA3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37044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F60339-76B9-44D4-8C25-D02E902017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0D9058-DCAF-4E36-B268-ED6043C8DF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0F78DFC-0060-471B-8186-AB7B5B82ABA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6660A9A-7836-4AD6-A3DB-8E62DC9B63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C956FE-41E7-428C-AB2C-17ABC511BB8B}" type="datetimeFigureOut">
              <a:rPr lang="en-US" smtClean="0"/>
              <a:t>5/16/2018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BC96BED-51EB-45BA-AA7E-127269BBAD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530D138-E53C-45FB-BF73-DB9095059C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94AD0B-17A8-4FEB-96E5-50A2203EA3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82772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9D1658-3500-49D1-A72A-59A44F6329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E5521D7-2C5A-4D35-AAC3-D3AFB4FF925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00313F1-235B-4726-9DAB-E4D678640C5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4AC3E50-02F3-4B3E-AEA3-E89A1B6A9D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C956FE-41E7-428C-AB2C-17ABC511BB8B}" type="datetimeFigureOut">
              <a:rPr lang="en-US" smtClean="0"/>
              <a:t>5/16/2018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5B90468-598C-4081-B555-0F1E567F80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54C971A-7C0F-4E8C-A6BC-9EE686AA3B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94AD0B-17A8-4FEB-96E5-50A2203EA3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43631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7FB3EDD-D76B-4E1D-9A72-28A665FBC4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BF0E045-52BB-44F1-85ED-7B2C29E0BD6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76AE9AF-A110-4487-A53D-980A98768B6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C956FE-41E7-428C-AB2C-17ABC511BB8B}" type="datetimeFigureOut">
              <a:rPr lang="en-US" smtClean="0"/>
              <a:t>5/16/2018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BD88701-4DAD-49F0-B946-7BB54AE23A7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724FAFB-7469-4CD0-8432-B29CFE0AA65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94AD0B-17A8-4FEB-96E5-50A2203EA3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41092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.wm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0.vml"/><Relationship Id="rId6" Type="http://schemas.openxmlformats.org/officeDocument/2006/relationships/image" Target="../media/image34.png"/><Relationship Id="rId5" Type="http://schemas.openxmlformats.org/officeDocument/2006/relationships/oleObject" Target="../embeddings/oleObject44.bin"/><Relationship Id="rId4" Type="http://schemas.openxmlformats.org/officeDocument/2006/relationships/image" Target="../media/image29.wmf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wmf"/><Relationship Id="rId13" Type="http://schemas.openxmlformats.org/officeDocument/2006/relationships/oleObject" Target="../embeddings/oleObject50.bin"/><Relationship Id="rId18" Type="http://schemas.openxmlformats.org/officeDocument/2006/relationships/image" Target="../media/image42.wmf"/><Relationship Id="rId26" Type="http://schemas.openxmlformats.org/officeDocument/2006/relationships/image" Target="../media/image45.png"/><Relationship Id="rId3" Type="http://schemas.openxmlformats.org/officeDocument/2006/relationships/oleObject" Target="../embeddings/oleObject45.bin"/><Relationship Id="rId21" Type="http://schemas.openxmlformats.org/officeDocument/2006/relationships/oleObject" Target="../embeddings/oleObject54.bin"/><Relationship Id="rId7" Type="http://schemas.openxmlformats.org/officeDocument/2006/relationships/oleObject" Target="../embeddings/oleObject47.bin"/><Relationship Id="rId12" Type="http://schemas.openxmlformats.org/officeDocument/2006/relationships/image" Target="../media/image39.wmf"/><Relationship Id="rId17" Type="http://schemas.openxmlformats.org/officeDocument/2006/relationships/oleObject" Target="../embeddings/oleObject52.bin"/><Relationship Id="rId25" Type="http://schemas.openxmlformats.org/officeDocument/2006/relationships/customXml" Target="../ink/ink7.xml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41.wmf"/><Relationship Id="rId20" Type="http://schemas.openxmlformats.org/officeDocument/2006/relationships/image" Target="../media/image43.wmf"/><Relationship Id="rId1" Type="http://schemas.openxmlformats.org/officeDocument/2006/relationships/vmlDrawing" Target="../drawings/vmlDrawing11.vml"/><Relationship Id="rId6" Type="http://schemas.openxmlformats.org/officeDocument/2006/relationships/image" Target="../media/image36.wmf"/><Relationship Id="rId11" Type="http://schemas.openxmlformats.org/officeDocument/2006/relationships/oleObject" Target="../embeddings/oleObject49.bin"/><Relationship Id="rId24" Type="http://schemas.openxmlformats.org/officeDocument/2006/relationships/image" Target="../media/image45.wmf"/><Relationship Id="rId5" Type="http://schemas.openxmlformats.org/officeDocument/2006/relationships/oleObject" Target="../embeddings/oleObject46.bin"/><Relationship Id="rId15" Type="http://schemas.openxmlformats.org/officeDocument/2006/relationships/oleObject" Target="../embeddings/oleObject51.bin"/><Relationship Id="rId23" Type="http://schemas.openxmlformats.org/officeDocument/2006/relationships/oleObject" Target="../embeddings/oleObject55.bin"/><Relationship Id="rId28" Type="http://schemas.openxmlformats.org/officeDocument/2006/relationships/image" Target="../media/image46.png"/><Relationship Id="rId10" Type="http://schemas.openxmlformats.org/officeDocument/2006/relationships/image" Target="../media/image38.wmf"/><Relationship Id="rId19" Type="http://schemas.openxmlformats.org/officeDocument/2006/relationships/oleObject" Target="../embeddings/oleObject53.bin"/><Relationship Id="rId4" Type="http://schemas.openxmlformats.org/officeDocument/2006/relationships/image" Target="../media/image35.wmf"/><Relationship Id="rId9" Type="http://schemas.openxmlformats.org/officeDocument/2006/relationships/oleObject" Target="../embeddings/oleObject48.bin"/><Relationship Id="rId14" Type="http://schemas.openxmlformats.org/officeDocument/2006/relationships/image" Target="../media/image40.wmf"/><Relationship Id="rId22" Type="http://schemas.openxmlformats.org/officeDocument/2006/relationships/image" Target="../media/image44.wmf"/><Relationship Id="rId27" Type="http://schemas.openxmlformats.org/officeDocument/2006/relationships/customXml" Target="../ink/ink8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wmf"/><Relationship Id="rId13" Type="http://schemas.openxmlformats.org/officeDocument/2006/relationships/oleObject" Target="../embeddings/oleObject60.bin"/><Relationship Id="rId3" Type="http://schemas.openxmlformats.org/officeDocument/2006/relationships/notesSlide" Target="../notesSlides/notesSlide1.xml"/><Relationship Id="rId7" Type="http://schemas.openxmlformats.org/officeDocument/2006/relationships/oleObject" Target="../embeddings/oleObject57.bin"/><Relationship Id="rId12" Type="http://schemas.openxmlformats.org/officeDocument/2006/relationships/image" Target="../media/image49.wmf"/><Relationship Id="rId17" Type="http://schemas.openxmlformats.org/officeDocument/2006/relationships/oleObject" Target="../embeddings/oleObject62.bin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51.png"/><Relationship Id="rId1" Type="http://schemas.openxmlformats.org/officeDocument/2006/relationships/vmlDrawing" Target="../drawings/vmlDrawing12.vml"/><Relationship Id="rId6" Type="http://schemas.openxmlformats.org/officeDocument/2006/relationships/image" Target="../media/image52.png"/><Relationship Id="rId11" Type="http://schemas.openxmlformats.org/officeDocument/2006/relationships/oleObject" Target="../embeddings/oleObject59.bin"/><Relationship Id="rId5" Type="http://schemas.openxmlformats.org/officeDocument/2006/relationships/image" Target="../media/image46.wmf"/><Relationship Id="rId15" Type="http://schemas.openxmlformats.org/officeDocument/2006/relationships/oleObject" Target="../embeddings/oleObject61.bin"/><Relationship Id="rId10" Type="http://schemas.openxmlformats.org/officeDocument/2006/relationships/image" Target="../media/image48.wmf"/><Relationship Id="rId4" Type="http://schemas.openxmlformats.org/officeDocument/2006/relationships/oleObject" Target="../embeddings/oleObject56.bin"/><Relationship Id="rId9" Type="http://schemas.openxmlformats.org/officeDocument/2006/relationships/oleObject" Target="../embeddings/oleObject58.bin"/><Relationship Id="rId14" Type="http://schemas.openxmlformats.org/officeDocument/2006/relationships/image" Target="../media/image50.wmf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5.bin"/><Relationship Id="rId13" Type="http://schemas.openxmlformats.org/officeDocument/2006/relationships/image" Target="../media/image57.wmf"/><Relationship Id="rId18" Type="http://schemas.openxmlformats.org/officeDocument/2006/relationships/oleObject" Target="../embeddings/oleObject70.bin"/><Relationship Id="rId26" Type="http://schemas.openxmlformats.org/officeDocument/2006/relationships/oleObject" Target="../embeddings/oleObject74.bin"/><Relationship Id="rId3" Type="http://schemas.openxmlformats.org/officeDocument/2006/relationships/image" Target="../media/image52.png"/><Relationship Id="rId21" Type="http://schemas.openxmlformats.org/officeDocument/2006/relationships/image" Target="../media/image61.wmf"/><Relationship Id="rId34" Type="http://schemas.openxmlformats.org/officeDocument/2006/relationships/oleObject" Target="../embeddings/oleObject78.bin"/><Relationship Id="rId7" Type="http://schemas.openxmlformats.org/officeDocument/2006/relationships/image" Target="../media/image54.wmf"/><Relationship Id="rId12" Type="http://schemas.openxmlformats.org/officeDocument/2006/relationships/oleObject" Target="../embeddings/oleObject67.bin"/><Relationship Id="rId17" Type="http://schemas.openxmlformats.org/officeDocument/2006/relationships/image" Target="../media/image59.wmf"/><Relationship Id="rId25" Type="http://schemas.openxmlformats.org/officeDocument/2006/relationships/image" Target="../media/image63.wmf"/><Relationship Id="rId33" Type="http://schemas.openxmlformats.org/officeDocument/2006/relationships/image" Target="../media/image67.wmf"/><Relationship Id="rId2" Type="http://schemas.openxmlformats.org/officeDocument/2006/relationships/slideLayout" Target="../slideLayouts/slideLayout7.xml"/><Relationship Id="rId16" Type="http://schemas.openxmlformats.org/officeDocument/2006/relationships/oleObject" Target="../embeddings/oleObject69.bin"/><Relationship Id="rId20" Type="http://schemas.openxmlformats.org/officeDocument/2006/relationships/oleObject" Target="../embeddings/oleObject71.bin"/><Relationship Id="rId29" Type="http://schemas.openxmlformats.org/officeDocument/2006/relationships/image" Target="../media/image65.wmf"/><Relationship Id="rId1" Type="http://schemas.openxmlformats.org/officeDocument/2006/relationships/vmlDrawing" Target="../drawings/vmlDrawing13.vml"/><Relationship Id="rId6" Type="http://schemas.openxmlformats.org/officeDocument/2006/relationships/oleObject" Target="../embeddings/oleObject64.bin"/><Relationship Id="rId11" Type="http://schemas.openxmlformats.org/officeDocument/2006/relationships/image" Target="../media/image56.wmf"/><Relationship Id="rId24" Type="http://schemas.openxmlformats.org/officeDocument/2006/relationships/oleObject" Target="../embeddings/oleObject73.bin"/><Relationship Id="rId32" Type="http://schemas.openxmlformats.org/officeDocument/2006/relationships/oleObject" Target="../embeddings/oleObject77.bin"/><Relationship Id="rId37" Type="http://schemas.openxmlformats.org/officeDocument/2006/relationships/image" Target="../media/image69.wmf"/><Relationship Id="rId5" Type="http://schemas.openxmlformats.org/officeDocument/2006/relationships/image" Target="../media/image53.wmf"/><Relationship Id="rId15" Type="http://schemas.openxmlformats.org/officeDocument/2006/relationships/image" Target="../media/image58.wmf"/><Relationship Id="rId23" Type="http://schemas.openxmlformats.org/officeDocument/2006/relationships/image" Target="../media/image62.wmf"/><Relationship Id="rId28" Type="http://schemas.openxmlformats.org/officeDocument/2006/relationships/oleObject" Target="../embeddings/oleObject75.bin"/><Relationship Id="rId36" Type="http://schemas.openxmlformats.org/officeDocument/2006/relationships/oleObject" Target="../embeddings/oleObject79.bin"/><Relationship Id="rId10" Type="http://schemas.openxmlformats.org/officeDocument/2006/relationships/oleObject" Target="../embeddings/oleObject66.bin"/><Relationship Id="rId19" Type="http://schemas.openxmlformats.org/officeDocument/2006/relationships/image" Target="../media/image60.wmf"/><Relationship Id="rId31" Type="http://schemas.openxmlformats.org/officeDocument/2006/relationships/image" Target="../media/image66.wmf"/><Relationship Id="rId4" Type="http://schemas.openxmlformats.org/officeDocument/2006/relationships/oleObject" Target="../embeddings/oleObject63.bin"/><Relationship Id="rId9" Type="http://schemas.openxmlformats.org/officeDocument/2006/relationships/image" Target="../media/image55.wmf"/><Relationship Id="rId14" Type="http://schemas.openxmlformats.org/officeDocument/2006/relationships/oleObject" Target="../embeddings/oleObject68.bin"/><Relationship Id="rId22" Type="http://schemas.openxmlformats.org/officeDocument/2006/relationships/oleObject" Target="../embeddings/oleObject72.bin"/><Relationship Id="rId27" Type="http://schemas.openxmlformats.org/officeDocument/2006/relationships/image" Target="../media/image64.wmf"/><Relationship Id="rId30" Type="http://schemas.openxmlformats.org/officeDocument/2006/relationships/oleObject" Target="../embeddings/oleObject76.bin"/><Relationship Id="rId35" Type="http://schemas.openxmlformats.org/officeDocument/2006/relationships/image" Target="../media/image68.wmf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82.bin"/><Relationship Id="rId13" Type="http://schemas.openxmlformats.org/officeDocument/2006/relationships/image" Target="../media/image74.wmf"/><Relationship Id="rId18" Type="http://schemas.openxmlformats.org/officeDocument/2006/relationships/oleObject" Target="../embeddings/oleObject87.bin"/><Relationship Id="rId3" Type="http://schemas.openxmlformats.org/officeDocument/2006/relationships/image" Target="../media/image52.png"/><Relationship Id="rId21" Type="http://schemas.openxmlformats.org/officeDocument/2006/relationships/image" Target="../media/image53.wmf"/><Relationship Id="rId7" Type="http://schemas.openxmlformats.org/officeDocument/2006/relationships/image" Target="../media/image71.wmf"/><Relationship Id="rId12" Type="http://schemas.openxmlformats.org/officeDocument/2006/relationships/oleObject" Target="../embeddings/oleObject84.bin"/><Relationship Id="rId17" Type="http://schemas.openxmlformats.org/officeDocument/2006/relationships/image" Target="../media/image76.wmf"/><Relationship Id="rId2" Type="http://schemas.openxmlformats.org/officeDocument/2006/relationships/slideLayout" Target="../slideLayouts/slideLayout7.xml"/><Relationship Id="rId16" Type="http://schemas.openxmlformats.org/officeDocument/2006/relationships/oleObject" Target="../embeddings/oleObject86.bin"/><Relationship Id="rId20" Type="http://schemas.openxmlformats.org/officeDocument/2006/relationships/oleObject" Target="../embeddings/oleObject88.bin"/><Relationship Id="rId1" Type="http://schemas.openxmlformats.org/officeDocument/2006/relationships/vmlDrawing" Target="../drawings/vmlDrawing14.vml"/><Relationship Id="rId6" Type="http://schemas.openxmlformats.org/officeDocument/2006/relationships/oleObject" Target="../embeddings/oleObject81.bin"/><Relationship Id="rId11" Type="http://schemas.openxmlformats.org/officeDocument/2006/relationships/image" Target="../media/image73.wmf"/><Relationship Id="rId5" Type="http://schemas.openxmlformats.org/officeDocument/2006/relationships/image" Target="../media/image70.wmf"/><Relationship Id="rId15" Type="http://schemas.openxmlformats.org/officeDocument/2006/relationships/image" Target="../media/image75.wmf"/><Relationship Id="rId10" Type="http://schemas.openxmlformats.org/officeDocument/2006/relationships/oleObject" Target="../embeddings/oleObject83.bin"/><Relationship Id="rId19" Type="http://schemas.openxmlformats.org/officeDocument/2006/relationships/image" Target="../media/image77.wmf"/><Relationship Id="rId4" Type="http://schemas.openxmlformats.org/officeDocument/2006/relationships/oleObject" Target="../embeddings/oleObject80.bin"/><Relationship Id="rId9" Type="http://schemas.openxmlformats.org/officeDocument/2006/relationships/image" Target="../media/image72.wmf"/><Relationship Id="rId14" Type="http://schemas.openxmlformats.org/officeDocument/2006/relationships/oleObject" Target="../embeddings/oleObject85.bin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9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5.vml"/><Relationship Id="rId4" Type="http://schemas.openxmlformats.org/officeDocument/2006/relationships/image" Target="../media/image78.w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0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6.vml"/><Relationship Id="rId6" Type="http://schemas.openxmlformats.org/officeDocument/2006/relationships/image" Target="../media/image80.wmf"/><Relationship Id="rId5" Type="http://schemas.openxmlformats.org/officeDocument/2006/relationships/oleObject" Target="../embeddings/oleObject91.bin"/><Relationship Id="rId4" Type="http://schemas.openxmlformats.org/officeDocument/2006/relationships/image" Target="../media/image79.wmf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90.png"/><Relationship Id="rId13" Type="http://schemas.openxmlformats.org/officeDocument/2006/relationships/oleObject" Target="../embeddings/oleObject96.bin"/><Relationship Id="rId18" Type="http://schemas.openxmlformats.org/officeDocument/2006/relationships/image" Target="../media/image92.png"/><Relationship Id="rId26" Type="http://schemas.openxmlformats.org/officeDocument/2006/relationships/image" Target="../media/image89.wmf"/><Relationship Id="rId3" Type="http://schemas.openxmlformats.org/officeDocument/2006/relationships/oleObject" Target="../embeddings/oleObject92.bin"/><Relationship Id="rId21" Type="http://schemas.openxmlformats.org/officeDocument/2006/relationships/oleObject" Target="../embeddings/oleObject98.bin"/><Relationship Id="rId7" Type="http://schemas.openxmlformats.org/officeDocument/2006/relationships/customXml" Target="../ink/ink9.xml"/><Relationship Id="rId12" Type="http://schemas.openxmlformats.org/officeDocument/2006/relationships/image" Target="../media/image84.wmf"/><Relationship Id="rId17" Type="http://schemas.openxmlformats.org/officeDocument/2006/relationships/customXml" Target="../ink/ink11.xml"/><Relationship Id="rId25" Type="http://schemas.openxmlformats.org/officeDocument/2006/relationships/oleObject" Target="../embeddings/oleObject100.bin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91.png"/><Relationship Id="rId20" Type="http://schemas.openxmlformats.org/officeDocument/2006/relationships/image" Target="../media/image86.wmf"/><Relationship Id="rId1" Type="http://schemas.openxmlformats.org/officeDocument/2006/relationships/vmlDrawing" Target="../drawings/vmlDrawing17.vml"/><Relationship Id="rId6" Type="http://schemas.openxmlformats.org/officeDocument/2006/relationships/image" Target="../media/image82.wmf"/><Relationship Id="rId11" Type="http://schemas.openxmlformats.org/officeDocument/2006/relationships/oleObject" Target="../embeddings/oleObject95.bin"/><Relationship Id="rId24" Type="http://schemas.openxmlformats.org/officeDocument/2006/relationships/image" Target="../media/image88.wmf"/><Relationship Id="rId5" Type="http://schemas.openxmlformats.org/officeDocument/2006/relationships/oleObject" Target="../embeddings/oleObject93.bin"/><Relationship Id="rId15" Type="http://schemas.openxmlformats.org/officeDocument/2006/relationships/customXml" Target="../ink/ink10.xml"/><Relationship Id="rId23" Type="http://schemas.openxmlformats.org/officeDocument/2006/relationships/oleObject" Target="../embeddings/oleObject99.bin"/><Relationship Id="rId10" Type="http://schemas.openxmlformats.org/officeDocument/2006/relationships/image" Target="../media/image83.wmf"/><Relationship Id="rId19" Type="http://schemas.openxmlformats.org/officeDocument/2006/relationships/oleObject" Target="../embeddings/oleObject97.bin"/><Relationship Id="rId4" Type="http://schemas.openxmlformats.org/officeDocument/2006/relationships/image" Target="../media/image81.wmf"/><Relationship Id="rId9" Type="http://schemas.openxmlformats.org/officeDocument/2006/relationships/oleObject" Target="../embeddings/oleObject94.bin"/><Relationship Id="rId14" Type="http://schemas.openxmlformats.org/officeDocument/2006/relationships/image" Target="../media/image85.wmf"/><Relationship Id="rId22" Type="http://schemas.openxmlformats.org/officeDocument/2006/relationships/image" Target="../media/image87.wmf"/><Relationship Id="rId27" Type="http://schemas.openxmlformats.org/officeDocument/2006/relationships/oleObject" Target="../embeddings/oleObject101.bin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8.vml"/><Relationship Id="rId4" Type="http://schemas.openxmlformats.org/officeDocument/2006/relationships/image" Target="../media/image90.wmf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93.wmf"/><Relationship Id="rId13" Type="http://schemas.openxmlformats.org/officeDocument/2006/relationships/oleObject" Target="../embeddings/oleObject107.bin"/><Relationship Id="rId3" Type="http://schemas.openxmlformats.org/officeDocument/2006/relationships/oleObject" Target="../embeddings/oleObject103.bin"/><Relationship Id="rId7" Type="http://schemas.openxmlformats.org/officeDocument/2006/relationships/oleObject" Target="../embeddings/oleObject105.bin"/><Relationship Id="rId12" Type="http://schemas.openxmlformats.org/officeDocument/2006/relationships/image" Target="../media/image33.wmf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96.wmf"/><Relationship Id="rId1" Type="http://schemas.openxmlformats.org/officeDocument/2006/relationships/vmlDrawing" Target="../drawings/vmlDrawing19.vml"/><Relationship Id="rId6" Type="http://schemas.openxmlformats.org/officeDocument/2006/relationships/image" Target="../media/image92.wmf"/><Relationship Id="rId11" Type="http://schemas.openxmlformats.org/officeDocument/2006/relationships/oleObject" Target="../embeddings/oleObject42.bin"/><Relationship Id="rId5" Type="http://schemas.openxmlformats.org/officeDocument/2006/relationships/oleObject" Target="../embeddings/oleObject104.bin"/><Relationship Id="rId15" Type="http://schemas.openxmlformats.org/officeDocument/2006/relationships/oleObject" Target="../embeddings/oleObject108.bin"/><Relationship Id="rId10" Type="http://schemas.openxmlformats.org/officeDocument/2006/relationships/image" Target="../media/image94.wmf"/><Relationship Id="rId4" Type="http://schemas.openxmlformats.org/officeDocument/2006/relationships/image" Target="../media/image91.wmf"/><Relationship Id="rId9" Type="http://schemas.openxmlformats.org/officeDocument/2006/relationships/oleObject" Target="../embeddings/oleObject106.bin"/><Relationship Id="rId14" Type="http://schemas.openxmlformats.org/officeDocument/2006/relationships/image" Target="../media/image95.w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3.wmf"/><Relationship Id="rId5" Type="http://schemas.openxmlformats.org/officeDocument/2006/relationships/oleObject" Target="../embeddings/oleObject3.bin"/><Relationship Id="rId4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95.wmf"/><Relationship Id="rId3" Type="http://schemas.openxmlformats.org/officeDocument/2006/relationships/oleObject" Target="../embeddings/oleObject109.bin"/><Relationship Id="rId7" Type="http://schemas.openxmlformats.org/officeDocument/2006/relationships/oleObject" Target="../embeddings/oleObject11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0.vml"/><Relationship Id="rId6" Type="http://schemas.openxmlformats.org/officeDocument/2006/relationships/image" Target="../media/image91.wmf"/><Relationship Id="rId5" Type="http://schemas.openxmlformats.org/officeDocument/2006/relationships/oleObject" Target="../embeddings/oleObject110.bin"/><Relationship Id="rId10" Type="http://schemas.openxmlformats.org/officeDocument/2006/relationships/image" Target="../media/image96.wmf"/><Relationship Id="rId4" Type="http://schemas.openxmlformats.org/officeDocument/2006/relationships/image" Target="../media/image97.wmf"/><Relationship Id="rId9" Type="http://schemas.openxmlformats.org/officeDocument/2006/relationships/oleObject" Target="../embeddings/oleObject112.bin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0.wmf"/><Relationship Id="rId13" Type="http://schemas.openxmlformats.org/officeDocument/2006/relationships/oleObject" Target="../embeddings/oleObject118.bin"/><Relationship Id="rId18" Type="http://schemas.openxmlformats.org/officeDocument/2006/relationships/image" Target="../media/image105.wmf"/><Relationship Id="rId3" Type="http://schemas.openxmlformats.org/officeDocument/2006/relationships/oleObject" Target="../embeddings/oleObject113.bin"/><Relationship Id="rId21" Type="http://schemas.openxmlformats.org/officeDocument/2006/relationships/oleObject" Target="../embeddings/oleObject122.bin"/><Relationship Id="rId7" Type="http://schemas.openxmlformats.org/officeDocument/2006/relationships/oleObject" Target="../embeddings/oleObject115.bin"/><Relationship Id="rId12" Type="http://schemas.openxmlformats.org/officeDocument/2006/relationships/image" Target="../media/image102.wmf"/><Relationship Id="rId17" Type="http://schemas.openxmlformats.org/officeDocument/2006/relationships/oleObject" Target="../embeddings/oleObject120.bin"/><Relationship Id="rId25" Type="http://schemas.openxmlformats.org/officeDocument/2006/relationships/customXml" Target="../ink/ink13.xml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104.wmf"/><Relationship Id="rId20" Type="http://schemas.openxmlformats.org/officeDocument/2006/relationships/image" Target="../media/image106.wmf"/><Relationship Id="rId1" Type="http://schemas.openxmlformats.org/officeDocument/2006/relationships/vmlDrawing" Target="../drawings/vmlDrawing21.vml"/><Relationship Id="rId6" Type="http://schemas.openxmlformats.org/officeDocument/2006/relationships/image" Target="../media/image99.wmf"/><Relationship Id="rId11" Type="http://schemas.openxmlformats.org/officeDocument/2006/relationships/oleObject" Target="../embeddings/oleObject117.bin"/><Relationship Id="rId24" Type="http://schemas.openxmlformats.org/officeDocument/2006/relationships/image" Target="../media/image110.png"/><Relationship Id="rId5" Type="http://schemas.openxmlformats.org/officeDocument/2006/relationships/oleObject" Target="../embeddings/oleObject114.bin"/><Relationship Id="rId15" Type="http://schemas.openxmlformats.org/officeDocument/2006/relationships/oleObject" Target="../embeddings/oleObject119.bin"/><Relationship Id="rId23" Type="http://schemas.openxmlformats.org/officeDocument/2006/relationships/customXml" Target="../ink/ink12.xml"/><Relationship Id="rId10" Type="http://schemas.openxmlformats.org/officeDocument/2006/relationships/image" Target="../media/image101.wmf"/><Relationship Id="rId19" Type="http://schemas.openxmlformats.org/officeDocument/2006/relationships/oleObject" Target="../embeddings/oleObject121.bin"/><Relationship Id="rId4" Type="http://schemas.openxmlformats.org/officeDocument/2006/relationships/image" Target="../media/image98.wmf"/><Relationship Id="rId9" Type="http://schemas.openxmlformats.org/officeDocument/2006/relationships/oleObject" Target="../embeddings/oleObject116.bin"/><Relationship Id="rId14" Type="http://schemas.openxmlformats.org/officeDocument/2006/relationships/image" Target="../media/image103.wmf"/><Relationship Id="rId22" Type="http://schemas.openxmlformats.org/officeDocument/2006/relationships/image" Target="../media/image107.wmf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9.wmf"/><Relationship Id="rId13" Type="http://schemas.openxmlformats.org/officeDocument/2006/relationships/customXml" Target="../ink/ink16.xml"/><Relationship Id="rId18" Type="http://schemas.openxmlformats.org/officeDocument/2006/relationships/customXml" Target="../ink/ink18.xml"/><Relationship Id="rId3" Type="http://schemas.openxmlformats.org/officeDocument/2006/relationships/notesSlide" Target="../notesSlides/notesSlide2.xml"/><Relationship Id="rId21" Type="http://schemas.openxmlformats.org/officeDocument/2006/relationships/oleObject" Target="../embeddings/oleObject127.bin"/><Relationship Id="rId7" Type="http://schemas.openxmlformats.org/officeDocument/2006/relationships/oleObject" Target="../embeddings/oleObject124.bin"/><Relationship Id="rId12" Type="http://schemas.openxmlformats.org/officeDocument/2006/relationships/image" Target="../media/image118.png"/><Relationship Id="rId17" Type="http://schemas.openxmlformats.org/officeDocument/2006/relationships/customXml" Target="../ink/ink17.xml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110.wmf"/><Relationship Id="rId20" Type="http://schemas.openxmlformats.org/officeDocument/2006/relationships/image" Target="../media/image111.wmf"/><Relationship Id="rId1" Type="http://schemas.openxmlformats.org/officeDocument/2006/relationships/vmlDrawing" Target="../drawings/vmlDrawing22.vml"/><Relationship Id="rId6" Type="http://schemas.openxmlformats.org/officeDocument/2006/relationships/image" Target="../media/image113.png"/><Relationship Id="rId11" Type="http://schemas.openxmlformats.org/officeDocument/2006/relationships/customXml" Target="../ink/ink15.xml"/><Relationship Id="rId5" Type="http://schemas.openxmlformats.org/officeDocument/2006/relationships/image" Target="../media/image108.wmf"/><Relationship Id="rId15" Type="http://schemas.openxmlformats.org/officeDocument/2006/relationships/oleObject" Target="../embeddings/oleObject125.bin"/><Relationship Id="rId10" Type="http://schemas.openxmlformats.org/officeDocument/2006/relationships/image" Target="../media/image117.png"/><Relationship Id="rId19" Type="http://schemas.openxmlformats.org/officeDocument/2006/relationships/oleObject" Target="../embeddings/oleObject126.bin"/><Relationship Id="rId4" Type="http://schemas.openxmlformats.org/officeDocument/2006/relationships/oleObject" Target="../embeddings/oleObject123.bin"/><Relationship Id="rId9" Type="http://schemas.openxmlformats.org/officeDocument/2006/relationships/customXml" Target="../ink/ink14.xml"/><Relationship Id="rId14" Type="http://schemas.openxmlformats.org/officeDocument/2006/relationships/image" Target="../media/image119.png"/><Relationship Id="rId22" Type="http://schemas.openxmlformats.org/officeDocument/2006/relationships/image" Target="../media/image112.wmf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29.bin"/><Relationship Id="rId13" Type="http://schemas.openxmlformats.org/officeDocument/2006/relationships/image" Target="../media/image116.wmf"/><Relationship Id="rId18" Type="http://schemas.openxmlformats.org/officeDocument/2006/relationships/oleObject" Target="../embeddings/oleObject134.bin"/><Relationship Id="rId26" Type="http://schemas.openxmlformats.org/officeDocument/2006/relationships/oleObject" Target="../embeddings/oleObject138.bin"/><Relationship Id="rId39" Type="http://schemas.openxmlformats.org/officeDocument/2006/relationships/image" Target="../media/image129.wmf"/><Relationship Id="rId3" Type="http://schemas.openxmlformats.org/officeDocument/2006/relationships/image" Target="../media/image113.png"/><Relationship Id="rId21" Type="http://schemas.openxmlformats.org/officeDocument/2006/relationships/image" Target="../media/image120.wmf"/><Relationship Id="rId34" Type="http://schemas.openxmlformats.org/officeDocument/2006/relationships/oleObject" Target="../embeddings/oleObject142.bin"/><Relationship Id="rId42" Type="http://schemas.openxmlformats.org/officeDocument/2006/relationships/oleObject" Target="../embeddings/oleObject146.bin"/><Relationship Id="rId7" Type="http://schemas.openxmlformats.org/officeDocument/2006/relationships/image" Target="../media/image139.png"/><Relationship Id="rId12" Type="http://schemas.openxmlformats.org/officeDocument/2006/relationships/oleObject" Target="../embeddings/oleObject131.bin"/><Relationship Id="rId17" Type="http://schemas.openxmlformats.org/officeDocument/2006/relationships/image" Target="../media/image118.wmf"/><Relationship Id="rId25" Type="http://schemas.openxmlformats.org/officeDocument/2006/relationships/image" Target="../media/image122.wmf"/><Relationship Id="rId33" Type="http://schemas.openxmlformats.org/officeDocument/2006/relationships/image" Target="../media/image126.wmf"/><Relationship Id="rId38" Type="http://schemas.openxmlformats.org/officeDocument/2006/relationships/oleObject" Target="../embeddings/oleObject144.bin"/><Relationship Id="rId2" Type="http://schemas.openxmlformats.org/officeDocument/2006/relationships/slideLayout" Target="../slideLayouts/slideLayout7.xml"/><Relationship Id="rId16" Type="http://schemas.openxmlformats.org/officeDocument/2006/relationships/oleObject" Target="../embeddings/oleObject133.bin"/><Relationship Id="rId20" Type="http://schemas.openxmlformats.org/officeDocument/2006/relationships/oleObject" Target="../embeddings/oleObject135.bin"/><Relationship Id="rId29" Type="http://schemas.openxmlformats.org/officeDocument/2006/relationships/image" Target="../media/image124.wmf"/><Relationship Id="rId41" Type="http://schemas.openxmlformats.org/officeDocument/2006/relationships/image" Target="../media/image130.wmf"/><Relationship Id="rId1" Type="http://schemas.openxmlformats.org/officeDocument/2006/relationships/vmlDrawing" Target="../drawings/vmlDrawing23.vml"/><Relationship Id="rId6" Type="http://schemas.openxmlformats.org/officeDocument/2006/relationships/customXml" Target="../ink/ink19.xml"/><Relationship Id="rId11" Type="http://schemas.openxmlformats.org/officeDocument/2006/relationships/image" Target="../media/image115.wmf"/><Relationship Id="rId24" Type="http://schemas.openxmlformats.org/officeDocument/2006/relationships/oleObject" Target="../embeddings/oleObject137.bin"/><Relationship Id="rId32" Type="http://schemas.openxmlformats.org/officeDocument/2006/relationships/oleObject" Target="../embeddings/oleObject141.bin"/><Relationship Id="rId37" Type="http://schemas.openxmlformats.org/officeDocument/2006/relationships/image" Target="../media/image128.wmf"/><Relationship Id="rId40" Type="http://schemas.openxmlformats.org/officeDocument/2006/relationships/oleObject" Target="../embeddings/oleObject145.bin"/><Relationship Id="rId45" Type="http://schemas.openxmlformats.org/officeDocument/2006/relationships/image" Target="../media/image132.wmf"/><Relationship Id="rId5" Type="http://schemas.openxmlformats.org/officeDocument/2006/relationships/image" Target="../media/image110.wmf"/><Relationship Id="rId15" Type="http://schemas.openxmlformats.org/officeDocument/2006/relationships/image" Target="../media/image117.wmf"/><Relationship Id="rId23" Type="http://schemas.openxmlformats.org/officeDocument/2006/relationships/image" Target="../media/image121.wmf"/><Relationship Id="rId28" Type="http://schemas.openxmlformats.org/officeDocument/2006/relationships/oleObject" Target="../embeddings/oleObject139.bin"/><Relationship Id="rId36" Type="http://schemas.openxmlformats.org/officeDocument/2006/relationships/oleObject" Target="../embeddings/oleObject143.bin"/><Relationship Id="rId10" Type="http://schemas.openxmlformats.org/officeDocument/2006/relationships/oleObject" Target="../embeddings/oleObject130.bin"/><Relationship Id="rId19" Type="http://schemas.openxmlformats.org/officeDocument/2006/relationships/image" Target="../media/image119.wmf"/><Relationship Id="rId31" Type="http://schemas.openxmlformats.org/officeDocument/2006/relationships/image" Target="../media/image125.wmf"/><Relationship Id="rId44" Type="http://schemas.openxmlformats.org/officeDocument/2006/relationships/oleObject" Target="../embeddings/oleObject147.bin"/><Relationship Id="rId4" Type="http://schemas.openxmlformats.org/officeDocument/2006/relationships/oleObject" Target="../embeddings/oleObject128.bin"/><Relationship Id="rId9" Type="http://schemas.openxmlformats.org/officeDocument/2006/relationships/image" Target="../media/image114.wmf"/><Relationship Id="rId14" Type="http://schemas.openxmlformats.org/officeDocument/2006/relationships/oleObject" Target="../embeddings/oleObject132.bin"/><Relationship Id="rId22" Type="http://schemas.openxmlformats.org/officeDocument/2006/relationships/oleObject" Target="../embeddings/oleObject136.bin"/><Relationship Id="rId27" Type="http://schemas.openxmlformats.org/officeDocument/2006/relationships/image" Target="../media/image123.wmf"/><Relationship Id="rId30" Type="http://schemas.openxmlformats.org/officeDocument/2006/relationships/oleObject" Target="../embeddings/oleObject140.bin"/><Relationship Id="rId35" Type="http://schemas.openxmlformats.org/officeDocument/2006/relationships/image" Target="../media/image127.wmf"/><Relationship Id="rId43" Type="http://schemas.openxmlformats.org/officeDocument/2006/relationships/image" Target="../media/image131.wmf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wmf"/><Relationship Id="rId3" Type="http://schemas.openxmlformats.org/officeDocument/2006/relationships/oleObject" Target="../embeddings/oleObject4.bin"/><Relationship Id="rId7" Type="http://schemas.openxmlformats.org/officeDocument/2006/relationships/oleObject" Target="../embeddings/oleObject6.bin"/><Relationship Id="rId12" Type="http://schemas.openxmlformats.org/officeDocument/2006/relationships/image" Target="../media/image7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4.wmf"/><Relationship Id="rId11" Type="http://schemas.openxmlformats.org/officeDocument/2006/relationships/oleObject" Target="../embeddings/oleObject8.bin"/><Relationship Id="rId5" Type="http://schemas.openxmlformats.org/officeDocument/2006/relationships/oleObject" Target="../embeddings/oleObject5.bin"/><Relationship Id="rId10" Type="http://schemas.openxmlformats.org/officeDocument/2006/relationships/image" Target="../media/image6.wmf"/><Relationship Id="rId4" Type="http://schemas.openxmlformats.org/officeDocument/2006/relationships/image" Target="../media/image3.wmf"/><Relationship Id="rId9" Type="http://schemas.openxmlformats.org/officeDocument/2006/relationships/oleObject" Target="../embeddings/oleObject7.bin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13" Type="http://schemas.openxmlformats.org/officeDocument/2006/relationships/oleObject" Target="../embeddings/oleObject12.bin"/><Relationship Id="rId18" Type="http://schemas.openxmlformats.org/officeDocument/2006/relationships/image" Target="../media/image13.wmf"/><Relationship Id="rId3" Type="http://schemas.openxmlformats.org/officeDocument/2006/relationships/oleObject" Target="../embeddings/oleObject9.bin"/><Relationship Id="rId21" Type="http://schemas.openxmlformats.org/officeDocument/2006/relationships/oleObject" Target="../embeddings/oleObject16.bin"/><Relationship Id="rId7" Type="http://schemas.openxmlformats.org/officeDocument/2006/relationships/customXml" Target="../ink/ink1.xml"/><Relationship Id="rId12" Type="http://schemas.openxmlformats.org/officeDocument/2006/relationships/image" Target="../media/image17.png"/><Relationship Id="rId17" Type="http://schemas.openxmlformats.org/officeDocument/2006/relationships/oleObject" Target="../embeddings/oleObject14.bin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12.wmf"/><Relationship Id="rId20" Type="http://schemas.openxmlformats.org/officeDocument/2006/relationships/image" Target="../media/image14.wmf"/><Relationship Id="rId1" Type="http://schemas.openxmlformats.org/officeDocument/2006/relationships/vmlDrawing" Target="../drawings/vmlDrawing4.vml"/><Relationship Id="rId6" Type="http://schemas.openxmlformats.org/officeDocument/2006/relationships/image" Target="../media/image9.wmf"/><Relationship Id="rId11" Type="http://schemas.openxmlformats.org/officeDocument/2006/relationships/customXml" Target="../ink/ink2.xml"/><Relationship Id="rId24" Type="http://schemas.openxmlformats.org/officeDocument/2006/relationships/image" Target="../media/image16.wmf"/><Relationship Id="rId5" Type="http://schemas.openxmlformats.org/officeDocument/2006/relationships/oleObject" Target="../embeddings/oleObject10.bin"/><Relationship Id="rId15" Type="http://schemas.openxmlformats.org/officeDocument/2006/relationships/oleObject" Target="../embeddings/oleObject13.bin"/><Relationship Id="rId23" Type="http://schemas.openxmlformats.org/officeDocument/2006/relationships/oleObject" Target="../embeddings/oleObject17.bin"/><Relationship Id="rId10" Type="http://schemas.openxmlformats.org/officeDocument/2006/relationships/image" Target="../media/image10.wmf"/><Relationship Id="rId19" Type="http://schemas.openxmlformats.org/officeDocument/2006/relationships/oleObject" Target="../embeddings/oleObject15.bin"/><Relationship Id="rId4" Type="http://schemas.openxmlformats.org/officeDocument/2006/relationships/image" Target="../media/image8.wmf"/><Relationship Id="rId9" Type="http://schemas.openxmlformats.org/officeDocument/2006/relationships/oleObject" Target="../embeddings/oleObject11.bin"/><Relationship Id="rId14" Type="http://schemas.openxmlformats.org/officeDocument/2006/relationships/image" Target="../media/image11.wmf"/><Relationship Id="rId22" Type="http://schemas.openxmlformats.org/officeDocument/2006/relationships/image" Target="../media/image15.wm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1.bin"/><Relationship Id="rId13" Type="http://schemas.openxmlformats.org/officeDocument/2006/relationships/image" Target="../media/image22.png"/><Relationship Id="rId18" Type="http://schemas.openxmlformats.org/officeDocument/2006/relationships/oleObject" Target="../embeddings/oleObject25.bin"/><Relationship Id="rId3" Type="http://schemas.openxmlformats.org/officeDocument/2006/relationships/oleObject" Target="../embeddings/oleObject18.bin"/><Relationship Id="rId7" Type="http://schemas.openxmlformats.org/officeDocument/2006/relationships/oleObject" Target="../embeddings/oleObject20.bin"/><Relationship Id="rId12" Type="http://schemas.openxmlformats.org/officeDocument/2006/relationships/customXml" Target="../ink/ink3.xml"/><Relationship Id="rId17" Type="http://schemas.openxmlformats.org/officeDocument/2006/relationships/image" Target="../media/image19.wmf"/><Relationship Id="rId2" Type="http://schemas.openxmlformats.org/officeDocument/2006/relationships/slideLayout" Target="../slideLayouts/slideLayout7.xml"/><Relationship Id="rId16" Type="http://schemas.openxmlformats.org/officeDocument/2006/relationships/oleObject" Target="../embeddings/oleObject24.bin"/><Relationship Id="rId1" Type="http://schemas.openxmlformats.org/officeDocument/2006/relationships/vmlDrawing" Target="../drawings/vmlDrawing5.vml"/><Relationship Id="rId6" Type="http://schemas.openxmlformats.org/officeDocument/2006/relationships/image" Target="../media/image16.wmf"/><Relationship Id="rId11" Type="http://schemas.openxmlformats.org/officeDocument/2006/relationships/image" Target="../media/image17.wmf"/><Relationship Id="rId5" Type="http://schemas.openxmlformats.org/officeDocument/2006/relationships/oleObject" Target="../embeddings/oleObject19.bin"/><Relationship Id="rId15" Type="http://schemas.openxmlformats.org/officeDocument/2006/relationships/image" Target="../media/image18.wmf"/><Relationship Id="rId10" Type="http://schemas.openxmlformats.org/officeDocument/2006/relationships/oleObject" Target="../embeddings/oleObject22.bin"/><Relationship Id="rId19" Type="http://schemas.openxmlformats.org/officeDocument/2006/relationships/image" Target="../media/image20.wmf"/><Relationship Id="rId4" Type="http://schemas.openxmlformats.org/officeDocument/2006/relationships/image" Target="../media/image8.wmf"/><Relationship Id="rId9" Type="http://schemas.openxmlformats.org/officeDocument/2006/relationships/image" Target="../media/image3.wmf"/><Relationship Id="rId14" Type="http://schemas.openxmlformats.org/officeDocument/2006/relationships/oleObject" Target="../embeddings/oleObject23.bin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6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7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7.vml"/><Relationship Id="rId5" Type="http://schemas.openxmlformats.org/officeDocument/2006/relationships/oleObject" Target="../embeddings/oleObject28.bin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wmf"/><Relationship Id="rId13" Type="http://schemas.openxmlformats.org/officeDocument/2006/relationships/customXml" Target="../ink/ink6.xml"/><Relationship Id="rId18" Type="http://schemas.openxmlformats.org/officeDocument/2006/relationships/image" Target="../media/image24.wmf"/><Relationship Id="rId26" Type="http://schemas.openxmlformats.org/officeDocument/2006/relationships/image" Target="../media/image28.wmf"/><Relationship Id="rId3" Type="http://schemas.openxmlformats.org/officeDocument/2006/relationships/oleObject" Target="../embeddings/oleObject29.bin"/><Relationship Id="rId21" Type="http://schemas.openxmlformats.org/officeDocument/2006/relationships/oleObject" Target="../embeddings/oleObject35.bin"/><Relationship Id="rId7" Type="http://schemas.openxmlformats.org/officeDocument/2006/relationships/oleObject" Target="../embeddings/oleObject30.bin"/><Relationship Id="rId12" Type="http://schemas.openxmlformats.org/officeDocument/2006/relationships/image" Target="../media/image22.wmf"/><Relationship Id="rId17" Type="http://schemas.openxmlformats.org/officeDocument/2006/relationships/oleObject" Target="../embeddings/oleObject33.bin"/><Relationship Id="rId25" Type="http://schemas.openxmlformats.org/officeDocument/2006/relationships/oleObject" Target="../embeddings/oleObject37.bin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23.wmf"/><Relationship Id="rId20" Type="http://schemas.openxmlformats.org/officeDocument/2006/relationships/image" Target="../media/image25.wmf"/><Relationship Id="rId1" Type="http://schemas.openxmlformats.org/officeDocument/2006/relationships/vmlDrawing" Target="../drawings/vmlDrawing8.vml"/><Relationship Id="rId6" Type="http://schemas.openxmlformats.org/officeDocument/2006/relationships/image" Target="../media/image28.png"/><Relationship Id="rId11" Type="http://schemas.openxmlformats.org/officeDocument/2006/relationships/oleObject" Target="../embeddings/oleObject31.bin"/><Relationship Id="rId24" Type="http://schemas.openxmlformats.org/officeDocument/2006/relationships/image" Target="../media/image27.wmf"/><Relationship Id="rId5" Type="http://schemas.openxmlformats.org/officeDocument/2006/relationships/customXml" Target="../ink/ink4.xml"/><Relationship Id="rId15" Type="http://schemas.openxmlformats.org/officeDocument/2006/relationships/oleObject" Target="../embeddings/oleObject32.bin"/><Relationship Id="rId23" Type="http://schemas.openxmlformats.org/officeDocument/2006/relationships/oleObject" Target="../embeddings/oleObject36.bin"/><Relationship Id="rId10" Type="http://schemas.openxmlformats.org/officeDocument/2006/relationships/image" Target="../media/image29.png"/><Relationship Id="rId19" Type="http://schemas.openxmlformats.org/officeDocument/2006/relationships/oleObject" Target="../embeddings/oleObject34.bin"/><Relationship Id="rId4" Type="http://schemas.openxmlformats.org/officeDocument/2006/relationships/image" Target="../media/image2.png"/><Relationship Id="rId9" Type="http://schemas.openxmlformats.org/officeDocument/2006/relationships/customXml" Target="../ink/ink5.xml"/><Relationship Id="rId14" Type="http://schemas.openxmlformats.org/officeDocument/2006/relationships/image" Target="../media/image30.png"/><Relationship Id="rId22" Type="http://schemas.openxmlformats.org/officeDocument/2006/relationships/image" Target="../media/image26.wmf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wmf"/><Relationship Id="rId3" Type="http://schemas.openxmlformats.org/officeDocument/2006/relationships/oleObject" Target="../embeddings/oleObject38.bin"/><Relationship Id="rId7" Type="http://schemas.openxmlformats.org/officeDocument/2006/relationships/oleObject" Target="../embeddings/oleObject40.bin"/><Relationship Id="rId12" Type="http://schemas.openxmlformats.org/officeDocument/2006/relationships/image" Target="../media/image33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9.vml"/><Relationship Id="rId6" Type="http://schemas.openxmlformats.org/officeDocument/2006/relationships/image" Target="../media/image30.wmf"/><Relationship Id="rId11" Type="http://schemas.openxmlformats.org/officeDocument/2006/relationships/oleObject" Target="../embeddings/oleObject42.bin"/><Relationship Id="rId5" Type="http://schemas.openxmlformats.org/officeDocument/2006/relationships/oleObject" Target="../embeddings/oleObject39.bin"/><Relationship Id="rId10" Type="http://schemas.openxmlformats.org/officeDocument/2006/relationships/image" Target="../media/image32.wmf"/><Relationship Id="rId4" Type="http://schemas.openxmlformats.org/officeDocument/2006/relationships/image" Target="../media/image29.wmf"/><Relationship Id="rId9" Type="http://schemas.openxmlformats.org/officeDocument/2006/relationships/oleObject" Target="../embeddings/oleObject41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930E49-21CF-4D08-94CA-60135E77B84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047461" y="416685"/>
            <a:ext cx="7702826" cy="547411"/>
          </a:xfrm>
        </p:spPr>
        <p:txBody>
          <a:bodyPr>
            <a:normAutofit fontScale="90000"/>
          </a:bodyPr>
          <a:lstStyle/>
          <a:p>
            <a:r>
              <a:rPr lang="en-US" sz="3600" b="1" u="sng" dirty="0">
                <a:latin typeface="+mn-lt"/>
              </a:rPr>
              <a:t>B.4 RC Circuits: Charging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94048D7-4FB2-4542-9D03-A3AC9E4564D3}"/>
              </a:ext>
            </a:extLst>
          </p:cNvPr>
          <p:cNvSpPr txBox="1"/>
          <p:nvPr/>
        </p:nvSpPr>
        <p:spPr>
          <a:xfrm>
            <a:off x="440124" y="1152939"/>
            <a:ext cx="1131175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Many circuits combine capacitors and resistors together, especially the aforementioned circuits that are used to charge</a:t>
            </a:r>
          </a:p>
          <a:p>
            <a:r>
              <a:rPr lang="en-US" dirty="0"/>
              <a:t>a bank of capacitors, in order to subsequently release the high voltage charge across a motor, or other device.  So with </a:t>
            </a:r>
          </a:p>
          <a:p>
            <a:r>
              <a:rPr lang="en-US" dirty="0"/>
              <a:t>that in mind, let’s consider a typical setup, and relevant general principles.  </a:t>
            </a:r>
          </a:p>
        </p:txBody>
      </p:sp>
      <p:graphicFrame>
        <p:nvGraphicFramePr>
          <p:cNvPr id="6" name="Object 5">
            <a:extLst>
              <a:ext uri="{FF2B5EF4-FFF2-40B4-BE49-F238E27FC236}">
                <a16:creationId xmlns:a16="http://schemas.microsoft.com/office/drawing/2014/main" id="{DE7CB114-7269-42D7-BBD3-2618D8DA8F3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61290249"/>
              </p:ext>
            </p:extLst>
          </p:nvPr>
        </p:nvGraphicFramePr>
        <p:xfrm>
          <a:off x="274472" y="2294931"/>
          <a:ext cx="3958200" cy="303244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7" name="Bitmap Image" r:id="rId3" imgW="3032640" imgH="2156400" progId="Paint.Picture">
                  <p:embed/>
                </p:oleObj>
              </mc:Choice>
              <mc:Fallback>
                <p:oleObj name="Bitmap Image" r:id="rId3" imgW="3032640" imgH="2156400" progId="Paint.Picture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 l="4024" b="-3169"/>
                      <a:stretch>
                        <a:fillRect/>
                      </a:stretch>
                    </p:blipFill>
                    <p:spPr bwMode="auto">
                      <a:xfrm>
                        <a:off x="274472" y="2294931"/>
                        <a:ext cx="3958200" cy="303244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40FBDD08-97C9-43A4-B1B5-FB408E73A260}"/>
              </a:ext>
            </a:extLst>
          </p:cNvPr>
          <p:cNvSpPr txBox="1"/>
          <p:nvPr/>
        </p:nvSpPr>
        <p:spPr>
          <a:xfrm>
            <a:off x="4890562" y="2331905"/>
            <a:ext cx="7026966" cy="923330"/>
          </a:xfrm>
          <a:prstGeom prst="rect">
            <a:avLst/>
          </a:prstGeom>
          <a:noFill/>
          <a:ln>
            <a:solidFill>
              <a:schemeClr val="accent6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/>
              <a:t>t = 0</a:t>
            </a:r>
            <a:r>
              <a:rPr lang="en-US" dirty="0"/>
              <a:t>: when flip the switch the capacitors will as yet be uncharged and there will be an initial current through their (and all) wires serving to charge them.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362099B-4E9C-42BF-B716-890A5CED3211}"/>
              </a:ext>
            </a:extLst>
          </p:cNvPr>
          <p:cNvSpPr txBox="1"/>
          <p:nvPr/>
        </p:nvSpPr>
        <p:spPr>
          <a:xfrm>
            <a:off x="4805682" y="5155625"/>
            <a:ext cx="702696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For now we will focus on analyzing the t = 0 and t = ∞ situations, to determine the initial and final currents/charges in the circuit.</a:t>
            </a:r>
          </a:p>
          <a:p>
            <a:endParaRPr lang="en-US" sz="1600" dirty="0"/>
          </a:p>
          <a:p>
            <a:r>
              <a:rPr lang="en-US" sz="1600" dirty="0"/>
              <a:t>An analysis of the 0 &lt; t &lt; ∞ window requires differential equations, and due to the mathematical complexity, we’ll tackle only the simplest relevant scenarios.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134E744D-D280-4955-AA11-12A008044D8E}"/>
              </a:ext>
            </a:extLst>
          </p:cNvPr>
          <p:cNvSpPr/>
          <p:nvPr/>
        </p:nvSpPr>
        <p:spPr>
          <a:xfrm>
            <a:off x="4898379" y="3364615"/>
            <a:ext cx="7019149" cy="646331"/>
          </a:xfrm>
          <a:prstGeom prst="rect">
            <a:avLst/>
          </a:prstGeom>
          <a:ln>
            <a:solidFill>
              <a:schemeClr val="accent6"/>
            </a:solidFill>
          </a:ln>
        </p:spPr>
        <p:txBody>
          <a:bodyPr wrap="square">
            <a:spAutoFit/>
          </a:bodyPr>
          <a:lstStyle/>
          <a:p>
            <a:r>
              <a:rPr lang="en-US" b="1" dirty="0"/>
              <a:t>0 &lt; t &lt; ∞</a:t>
            </a:r>
            <a:r>
              <a:rPr lang="en-US" dirty="0"/>
              <a:t>: as time progresses, the capacitors will gradually (or quickly) charge, and the current through their wires will attenuate.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1E4B505-C354-40DA-9DA6-CBEBC594BF9C}"/>
              </a:ext>
            </a:extLst>
          </p:cNvPr>
          <p:cNvSpPr/>
          <p:nvPr/>
        </p:nvSpPr>
        <p:spPr>
          <a:xfrm>
            <a:off x="4890562" y="4266582"/>
            <a:ext cx="6685280" cy="646331"/>
          </a:xfrm>
          <a:prstGeom prst="rect">
            <a:avLst/>
          </a:prstGeom>
          <a:ln>
            <a:solidFill>
              <a:schemeClr val="accent6"/>
            </a:solidFill>
          </a:ln>
        </p:spPr>
        <p:txBody>
          <a:bodyPr wrap="square">
            <a:spAutoFit/>
          </a:bodyPr>
          <a:lstStyle/>
          <a:p>
            <a:r>
              <a:rPr lang="en-US" b="1" dirty="0"/>
              <a:t>t = ∞</a:t>
            </a:r>
            <a:r>
              <a:rPr lang="en-US" dirty="0"/>
              <a:t>: Eventually, the capacitors will be fully charged and the current through </a:t>
            </a:r>
            <a:r>
              <a:rPr lang="en-US" i="1" dirty="0"/>
              <a:t>their</a:t>
            </a:r>
            <a:r>
              <a:rPr lang="en-US" dirty="0"/>
              <a:t> wires will cease.</a:t>
            </a:r>
          </a:p>
        </p:txBody>
      </p:sp>
    </p:spTree>
    <p:extLst>
      <p:ext uri="{BB962C8B-B14F-4D97-AF65-F5344CB8AC3E}">
        <p14:creationId xmlns:p14="http://schemas.microsoft.com/office/powerpoint/2010/main" val="7463014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/>
      <p:bldP spid="9" grpId="0" animBg="1"/>
      <p:bldP spid="10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>
            <a:extLst>
              <a:ext uri="{FF2B5EF4-FFF2-40B4-BE49-F238E27FC236}">
                <a16:creationId xmlns:a16="http://schemas.microsoft.com/office/drawing/2014/main" id="{E7C2ADD5-D9B6-4737-84C0-2C767E625FF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84876971"/>
              </p:ext>
            </p:extLst>
          </p:nvPr>
        </p:nvGraphicFramePr>
        <p:xfrm>
          <a:off x="558041" y="471152"/>
          <a:ext cx="2896371" cy="165548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28" name="Bitmap Image" r:id="rId3" imgW="1706760" imgH="1440360" progId="Paint.Picture">
                  <p:embed/>
                </p:oleObj>
              </mc:Choice>
              <mc:Fallback>
                <p:oleObj name="Bitmap Image" r:id="rId3" imgW="1706760" imgH="1440360" progId="Paint.Picture">
                  <p:embed/>
                  <p:pic>
                    <p:nvPicPr>
                      <p:cNvPr id="5" name="Object 4">
                        <a:extLst>
                          <a:ext uri="{FF2B5EF4-FFF2-40B4-BE49-F238E27FC236}">
                            <a16:creationId xmlns:a16="http://schemas.microsoft.com/office/drawing/2014/main" id="{B309D8A0-BD66-4801-BF3B-7DD32456886E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 l="-417" t="1936" r="7816" b="35130"/>
                      <a:stretch>
                        <a:fillRect/>
                      </a:stretch>
                    </p:blipFill>
                    <p:spPr bwMode="auto">
                      <a:xfrm>
                        <a:off x="558041" y="471152"/>
                        <a:ext cx="2896371" cy="165548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itle 1">
            <a:extLst>
              <a:ext uri="{FF2B5EF4-FFF2-40B4-BE49-F238E27FC236}">
                <a16:creationId xmlns:a16="http://schemas.microsoft.com/office/drawing/2014/main" id="{A4BF8531-BAE2-4291-835F-7DF366CBE8C9}"/>
              </a:ext>
            </a:extLst>
          </p:cNvPr>
          <p:cNvSpPr txBox="1">
            <a:spLocks/>
          </p:cNvSpPr>
          <p:nvPr/>
        </p:nvSpPr>
        <p:spPr>
          <a:xfrm>
            <a:off x="4072478" y="181916"/>
            <a:ext cx="4266680" cy="547411"/>
          </a:xfrm>
          <a:prstGeom prst="rect">
            <a:avLst/>
          </a:prstGeom>
        </p:spPr>
        <p:txBody>
          <a:bodyPr>
            <a:normAutofit fontScale="82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1" u="sng" dirty="0">
                <a:latin typeface="+mn-lt"/>
              </a:rPr>
              <a:t>B.4 RC Circuits: Charging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6357B89-67D2-487F-AA5D-37AAE240734B}"/>
              </a:ext>
            </a:extLst>
          </p:cNvPr>
          <p:cNvSpPr txBox="1"/>
          <p:nvPr/>
        </p:nvSpPr>
        <p:spPr>
          <a:xfrm>
            <a:off x="3948468" y="1112363"/>
            <a:ext cx="5925533" cy="338554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0070C0"/>
                </a:solidFill>
              </a:rPr>
              <a:t>0 &lt; t &lt; ∞: What is the charge on the capacitor at intermediate times?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311DF12-9D75-40DE-91DC-DE21264E38A6}"/>
              </a:ext>
            </a:extLst>
          </p:cNvPr>
          <p:cNvSpPr txBox="1"/>
          <p:nvPr/>
        </p:nvSpPr>
        <p:spPr>
          <a:xfrm>
            <a:off x="953599" y="2217863"/>
            <a:ext cx="437228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0070C0"/>
                </a:solidFill>
              </a:rPr>
              <a:t>And what do we expect the q(t) curve to look like?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8FA5FB9-2162-4079-B8E8-825D1DA5CD4E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79429" y="2545839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8" name="Rectangle 13">
            <a:extLst>
              <a:ext uri="{FF2B5EF4-FFF2-40B4-BE49-F238E27FC236}">
                <a16:creationId xmlns:a16="http://schemas.microsoft.com/office/drawing/2014/main" id="{FE1F23E7-AE19-488B-BA9C-D21C7DB9018C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49541" y="239658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9" name="Object 8">
            <a:extLst>
              <a:ext uri="{FF2B5EF4-FFF2-40B4-BE49-F238E27FC236}">
                <a16:creationId xmlns:a16="http://schemas.microsoft.com/office/drawing/2014/main" id="{6D810095-872E-4CF6-969F-B7AE83D5B40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59812748"/>
              </p:ext>
            </p:extLst>
          </p:nvPr>
        </p:nvGraphicFramePr>
        <p:xfrm>
          <a:off x="761134" y="2793694"/>
          <a:ext cx="4065732" cy="291272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29" name="Bitmap Image" r:id="rId5" imgW="3977985" imgH="2819644" progId="Paint.Picture">
                  <p:embed/>
                </p:oleObj>
              </mc:Choice>
              <mc:Fallback>
                <p:oleObj name="Bitmap Image" r:id="rId5" imgW="3977985" imgH="2819644" progId="Paint.Picture">
                  <p:embed/>
                  <p:pic>
                    <p:nvPicPr>
                      <p:cNvPr id="0" name="Object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r="945" b="223"/>
                      <a:stretch>
                        <a:fillRect/>
                      </a:stretch>
                    </p:blipFill>
                    <p:spPr bwMode="auto">
                      <a:xfrm>
                        <a:off x="761134" y="2793694"/>
                        <a:ext cx="4065732" cy="291272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1" name="Connector: Curved 10">
            <a:extLst>
              <a:ext uri="{FF2B5EF4-FFF2-40B4-BE49-F238E27FC236}">
                <a16:creationId xmlns:a16="http://schemas.microsoft.com/office/drawing/2014/main" id="{6EC51F88-18EF-4117-9316-77D72BF3A9D1}"/>
              </a:ext>
            </a:extLst>
          </p:cNvPr>
          <p:cNvCxnSpPr>
            <a:cxnSpLocks/>
          </p:cNvCxnSpPr>
          <p:nvPr/>
        </p:nvCxnSpPr>
        <p:spPr>
          <a:xfrm rot="10800000">
            <a:off x="1503756" y="4949457"/>
            <a:ext cx="1401961" cy="1052473"/>
          </a:xfrm>
          <a:prstGeom prst="curvedConnector3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58CB71F9-3E96-4238-914C-DEEC2E45A32D}"/>
              </a:ext>
            </a:extLst>
          </p:cNvPr>
          <p:cNvSpPr txBox="1"/>
          <p:nvPr/>
        </p:nvSpPr>
        <p:spPr>
          <a:xfrm>
            <a:off x="1143921" y="5963760"/>
            <a:ext cx="126323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starts at zero</a:t>
            </a:r>
          </a:p>
          <a:p>
            <a:r>
              <a:rPr lang="en-US" sz="1600" dirty="0"/>
              <a:t>of course</a:t>
            </a:r>
          </a:p>
        </p:txBody>
      </p:sp>
      <p:cxnSp>
        <p:nvCxnSpPr>
          <p:cNvPr id="15" name="Connector: Curved 14">
            <a:extLst>
              <a:ext uri="{FF2B5EF4-FFF2-40B4-BE49-F238E27FC236}">
                <a16:creationId xmlns:a16="http://schemas.microsoft.com/office/drawing/2014/main" id="{A6D66471-E884-46BB-8613-B5B23670C62A}"/>
              </a:ext>
            </a:extLst>
          </p:cNvPr>
          <p:cNvCxnSpPr>
            <a:cxnSpLocks/>
          </p:cNvCxnSpPr>
          <p:nvPr/>
        </p:nvCxnSpPr>
        <p:spPr>
          <a:xfrm rot="16200000" flipV="1">
            <a:off x="1300517" y="5455892"/>
            <a:ext cx="406473" cy="387083"/>
          </a:xfrm>
          <a:prstGeom prst="curvedConnector3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" name="Connector: Curved 17">
            <a:extLst>
              <a:ext uri="{FF2B5EF4-FFF2-40B4-BE49-F238E27FC236}">
                <a16:creationId xmlns:a16="http://schemas.microsoft.com/office/drawing/2014/main" id="{DA95E494-022D-40B3-AE78-F9F4A798F356}"/>
              </a:ext>
            </a:extLst>
          </p:cNvPr>
          <p:cNvCxnSpPr>
            <a:cxnSpLocks/>
          </p:cNvCxnSpPr>
          <p:nvPr/>
        </p:nvCxnSpPr>
        <p:spPr>
          <a:xfrm rot="16200000" flipV="1">
            <a:off x="3615260" y="3625340"/>
            <a:ext cx="491497" cy="422935"/>
          </a:xfrm>
          <a:prstGeom prst="curvedConnector3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A420BCCB-C860-474D-A19B-734C6CA25685}"/>
              </a:ext>
            </a:extLst>
          </p:cNvPr>
          <p:cNvSpPr txBox="1"/>
          <p:nvPr/>
        </p:nvSpPr>
        <p:spPr>
          <a:xfrm>
            <a:off x="2669206" y="4127811"/>
            <a:ext cx="2900281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approaches final charge q</a:t>
            </a:r>
            <a:r>
              <a:rPr lang="en-US" sz="1600" baseline="-25000" dirty="0"/>
              <a:t>∞</a:t>
            </a:r>
            <a:r>
              <a:rPr lang="en-US" sz="1600" dirty="0"/>
              <a:t> = CV </a:t>
            </a:r>
          </a:p>
          <a:p>
            <a:r>
              <a:rPr lang="en-US" sz="1600" dirty="0"/>
              <a:t>asymptotically because rate of </a:t>
            </a:r>
          </a:p>
          <a:p>
            <a:r>
              <a:rPr lang="en-US" sz="1600" dirty="0"/>
              <a:t>charge deposition (</a:t>
            </a:r>
            <a:r>
              <a:rPr lang="en-US" sz="1600" dirty="0" err="1"/>
              <a:t>i</a:t>
            </a:r>
            <a:r>
              <a:rPr lang="en-US" sz="1600" dirty="0"/>
              <a:t>) slows, the </a:t>
            </a:r>
          </a:p>
          <a:p>
            <a:r>
              <a:rPr lang="en-US" sz="1600" dirty="0"/>
              <a:t>closer C gets to being full.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0A2576F0-B60A-4862-87F3-B08811ED9900}"/>
              </a:ext>
            </a:extLst>
          </p:cNvPr>
          <p:cNvSpPr txBox="1"/>
          <p:nvPr/>
        </p:nvSpPr>
        <p:spPr>
          <a:xfrm>
            <a:off x="3090389" y="5780860"/>
            <a:ext cx="3018712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initial slope is initial rate of charge</a:t>
            </a:r>
          </a:p>
          <a:p>
            <a:r>
              <a:rPr lang="en-US" sz="1600" dirty="0"/>
              <a:t>deposition (</a:t>
            </a:r>
            <a:r>
              <a:rPr lang="en-US" sz="1600" dirty="0" err="1"/>
              <a:t>i</a:t>
            </a:r>
            <a:r>
              <a:rPr lang="en-US" sz="1600" dirty="0"/>
              <a:t>), i</a:t>
            </a:r>
            <a:r>
              <a:rPr lang="en-US" sz="1600" baseline="-25000" dirty="0"/>
              <a:t>0</a:t>
            </a:r>
            <a:r>
              <a:rPr lang="en-US" sz="1600" dirty="0"/>
              <a:t> = V/R. </a:t>
            </a:r>
            <a:r>
              <a:rPr lang="en-US" dirty="0"/>
              <a:t> </a:t>
            </a:r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2E092291-7DF0-4937-ABA1-A2E459B25572}"/>
              </a:ext>
            </a:extLst>
          </p:cNvPr>
          <p:cNvCxnSpPr>
            <a:cxnSpLocks/>
          </p:cNvCxnSpPr>
          <p:nvPr/>
        </p:nvCxnSpPr>
        <p:spPr>
          <a:xfrm flipV="1">
            <a:off x="1186195" y="3437402"/>
            <a:ext cx="3439042" cy="1"/>
          </a:xfrm>
          <a:prstGeom prst="line">
            <a:avLst/>
          </a:prstGeom>
          <a:ln w="19050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40394C7F-66A1-4708-BE5E-ED4629693731}"/>
              </a:ext>
            </a:extLst>
          </p:cNvPr>
          <p:cNvSpPr txBox="1"/>
          <p:nvPr/>
        </p:nvSpPr>
        <p:spPr>
          <a:xfrm>
            <a:off x="721003" y="3237347"/>
            <a:ext cx="46519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q</a:t>
            </a:r>
            <a:r>
              <a:rPr lang="en-US" sz="2000" baseline="-25000" dirty="0"/>
              <a:t>∞</a:t>
            </a:r>
            <a:endParaRPr lang="en-US" sz="2800" dirty="0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D8D830BD-59B3-4F0B-9FEA-81ABB9AFC8C6}"/>
              </a:ext>
            </a:extLst>
          </p:cNvPr>
          <p:cNvSpPr txBox="1"/>
          <p:nvPr/>
        </p:nvSpPr>
        <p:spPr>
          <a:xfrm>
            <a:off x="6195194" y="2227303"/>
            <a:ext cx="500758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0070C0"/>
                </a:solidFill>
              </a:rPr>
              <a:t>How do we expect C, R, and V to affect the charging time?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666AC60B-4490-4C58-A95A-50224E725C07}"/>
              </a:ext>
            </a:extLst>
          </p:cNvPr>
          <p:cNvSpPr txBox="1"/>
          <p:nvPr/>
        </p:nvSpPr>
        <p:spPr>
          <a:xfrm>
            <a:off x="6236801" y="2882110"/>
            <a:ext cx="118865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Increasing R</a:t>
            </a:r>
          </a:p>
        </p:txBody>
      </p: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BB1B5E7B-6887-46F4-B2D1-0B417680066F}"/>
              </a:ext>
            </a:extLst>
          </p:cNvPr>
          <p:cNvCxnSpPr>
            <a:stCxn id="38" idx="3"/>
          </p:cNvCxnSpPr>
          <p:nvPr/>
        </p:nvCxnSpPr>
        <p:spPr>
          <a:xfrm>
            <a:off x="7425460" y="3051387"/>
            <a:ext cx="550688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0" name="TextBox 39">
            <a:extLst>
              <a:ext uri="{FF2B5EF4-FFF2-40B4-BE49-F238E27FC236}">
                <a16:creationId xmlns:a16="http://schemas.microsoft.com/office/drawing/2014/main" id="{6E1CA012-B536-4E4E-8AED-4253024AD0E2}"/>
              </a:ext>
            </a:extLst>
          </p:cNvPr>
          <p:cNvSpPr txBox="1"/>
          <p:nvPr/>
        </p:nvSpPr>
        <p:spPr>
          <a:xfrm>
            <a:off x="6292437" y="3782977"/>
            <a:ext cx="118545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Increasing C</a:t>
            </a:r>
          </a:p>
        </p:txBody>
      </p: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A82AF4D6-961F-4000-B33A-A02CE451E912}"/>
              </a:ext>
            </a:extLst>
          </p:cNvPr>
          <p:cNvCxnSpPr>
            <a:stCxn id="40" idx="3"/>
          </p:cNvCxnSpPr>
          <p:nvPr/>
        </p:nvCxnSpPr>
        <p:spPr>
          <a:xfrm>
            <a:off x="7477890" y="3952254"/>
            <a:ext cx="553894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B1DD7492-957A-48B9-A2A8-D33765746CE2}"/>
              </a:ext>
            </a:extLst>
          </p:cNvPr>
          <p:cNvSpPr txBox="1"/>
          <p:nvPr/>
        </p:nvSpPr>
        <p:spPr>
          <a:xfrm>
            <a:off x="6292437" y="5152199"/>
            <a:ext cx="119346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Increasing V</a:t>
            </a:r>
          </a:p>
        </p:txBody>
      </p:sp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42356798-009B-4862-8AE9-A3F6ADAE08A3}"/>
              </a:ext>
            </a:extLst>
          </p:cNvPr>
          <p:cNvCxnSpPr>
            <a:cxnSpLocks/>
          </p:cNvCxnSpPr>
          <p:nvPr/>
        </p:nvCxnSpPr>
        <p:spPr>
          <a:xfrm>
            <a:off x="7529669" y="5321476"/>
            <a:ext cx="545879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4" name="TextBox 43">
            <a:extLst>
              <a:ext uri="{FF2B5EF4-FFF2-40B4-BE49-F238E27FC236}">
                <a16:creationId xmlns:a16="http://schemas.microsoft.com/office/drawing/2014/main" id="{E198047F-CDDB-48FA-B83E-6241A4D24532}"/>
              </a:ext>
            </a:extLst>
          </p:cNvPr>
          <p:cNvSpPr txBox="1"/>
          <p:nvPr/>
        </p:nvSpPr>
        <p:spPr>
          <a:xfrm>
            <a:off x="8138937" y="2881018"/>
            <a:ext cx="387298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longer time because slower current delivers </a:t>
            </a:r>
          </a:p>
          <a:p>
            <a:r>
              <a:rPr lang="en-US" sz="1600" dirty="0"/>
              <a:t>charge less rapidly?</a:t>
            </a:r>
            <a:endParaRPr lang="en-US" dirty="0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70C33972-E219-4C17-9071-D94D5D6D1179}"/>
              </a:ext>
            </a:extLst>
          </p:cNvPr>
          <p:cNvSpPr txBox="1"/>
          <p:nvPr/>
        </p:nvSpPr>
        <p:spPr>
          <a:xfrm>
            <a:off x="8166731" y="3790309"/>
            <a:ext cx="3893438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longer time because more charge to fill? </a:t>
            </a:r>
          </a:p>
          <a:p>
            <a:r>
              <a:rPr lang="en-US" sz="1600" dirty="0"/>
              <a:t>special case: plain wire has zero capacitance </a:t>
            </a:r>
          </a:p>
          <a:p>
            <a:r>
              <a:rPr lang="en-US" sz="1600" dirty="0"/>
              <a:t>                       and would take no time to ‘fill’</a:t>
            </a:r>
          </a:p>
          <a:p>
            <a:r>
              <a:rPr lang="en-US" sz="1600" dirty="0"/>
              <a:t>	   so maybe time is indeed ~ C</a:t>
            </a:r>
            <a:endParaRPr lang="en-US" dirty="0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510F196B-FAB6-4C67-8632-4621995B108B}"/>
              </a:ext>
            </a:extLst>
          </p:cNvPr>
          <p:cNvSpPr txBox="1"/>
          <p:nvPr/>
        </p:nvSpPr>
        <p:spPr>
          <a:xfrm>
            <a:off x="8246118" y="5170933"/>
            <a:ext cx="343788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shorter time because faster current?  Or longer because greater final charge?  Maybe cancels out?</a:t>
            </a:r>
          </a:p>
        </p:txBody>
      </p:sp>
    </p:spTree>
    <p:extLst>
      <p:ext uri="{BB962C8B-B14F-4D97-AF65-F5344CB8AC3E}">
        <p14:creationId xmlns:p14="http://schemas.microsoft.com/office/powerpoint/2010/main" val="10191226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3" grpId="0"/>
      <p:bldP spid="19" grpId="0"/>
      <p:bldP spid="20" grpId="0"/>
      <p:bldP spid="26" grpId="0"/>
      <p:bldP spid="37" grpId="0"/>
      <p:bldP spid="38" grpId="0"/>
      <p:bldP spid="40" grpId="0"/>
      <p:bldP spid="42" grpId="0"/>
      <p:bldP spid="44" grpId="0"/>
      <p:bldP spid="45" grpId="0"/>
      <p:bldP spid="4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1961E2-82CD-4EB9-949C-76FC17D982B8}"/>
              </a:ext>
            </a:extLst>
          </p:cNvPr>
          <p:cNvSpPr txBox="1">
            <a:spLocks/>
          </p:cNvSpPr>
          <p:nvPr/>
        </p:nvSpPr>
        <p:spPr>
          <a:xfrm>
            <a:off x="3515140" y="263069"/>
            <a:ext cx="4962938" cy="567892"/>
          </a:xfrm>
          <a:prstGeom prst="rect">
            <a:avLst/>
          </a:prstGeom>
        </p:spPr>
        <p:txBody>
          <a:bodyPr>
            <a:normAutofit fontScale="97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1" u="sng" dirty="0">
                <a:latin typeface="+mn-lt"/>
              </a:rPr>
              <a:t>B.4 RC Circuits: Charging</a:t>
            </a:r>
          </a:p>
        </p:txBody>
      </p:sp>
      <p:graphicFrame>
        <p:nvGraphicFramePr>
          <p:cNvPr id="3" name="Object 2">
            <a:extLst>
              <a:ext uri="{FF2B5EF4-FFF2-40B4-BE49-F238E27FC236}">
                <a16:creationId xmlns:a16="http://schemas.microsoft.com/office/drawing/2014/main" id="{E7152675-F6C3-4678-9A0B-AA473094301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29878904"/>
              </p:ext>
            </p:extLst>
          </p:nvPr>
        </p:nvGraphicFramePr>
        <p:xfrm>
          <a:off x="99390" y="992899"/>
          <a:ext cx="4086976" cy="27958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717" name="Bitmap Image" r:id="rId3" imgW="1463040" imgH="1478160" progId="Paint.Picture">
                  <p:embed/>
                </p:oleObj>
              </mc:Choice>
              <mc:Fallback>
                <p:oleObj name="Bitmap Image" r:id="rId3" imgW="1463040" imgH="1478160" progId="Paint.Picture">
                  <p:embed/>
                  <p:pic>
                    <p:nvPicPr>
                      <p:cNvPr id="2" name="Object 1">
                        <a:extLst>
                          <a:ext uri="{FF2B5EF4-FFF2-40B4-BE49-F238E27FC236}">
                            <a16:creationId xmlns:a16="http://schemas.microsoft.com/office/drawing/2014/main" id="{E7C2ADD5-D9B6-4737-84C0-2C767E625FF6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 l="-417" t="1936" r="7816" b="35130"/>
                      <a:stretch>
                        <a:fillRect/>
                      </a:stretch>
                    </p:blipFill>
                    <p:spPr bwMode="auto">
                      <a:xfrm>
                        <a:off x="99390" y="992899"/>
                        <a:ext cx="4086976" cy="279581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E5678A47-D048-4231-BA1B-963699577D37}"/>
              </a:ext>
            </a:extLst>
          </p:cNvPr>
          <p:cNvSpPr txBox="1"/>
          <p:nvPr/>
        </p:nvSpPr>
        <p:spPr>
          <a:xfrm>
            <a:off x="4515907" y="1097303"/>
            <a:ext cx="5925533" cy="338554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0070C0"/>
                </a:solidFill>
              </a:rPr>
              <a:t>0 &lt; t &lt; ∞: What is the charge on the capacitor at intermediate times?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3A9FC5E-1F23-44B2-8577-3FE3917B52C3}"/>
              </a:ext>
            </a:extLst>
          </p:cNvPr>
          <p:cNvSpPr txBox="1"/>
          <p:nvPr/>
        </p:nvSpPr>
        <p:spPr>
          <a:xfrm>
            <a:off x="4420445" y="1722680"/>
            <a:ext cx="767216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Well time to get quantitative.  Current is drawn, and it will charge the capacitor as it flows.</a:t>
            </a:r>
          </a:p>
          <a:p>
            <a:r>
              <a:rPr lang="en-US" sz="1600" dirty="0"/>
              <a:t>Applying KVL, in the same direction as the current (just </a:t>
            </a:r>
            <a:r>
              <a:rPr lang="en-US" sz="1600" dirty="0" err="1"/>
              <a:t>‘cause</a:t>
            </a:r>
            <a:r>
              <a:rPr lang="en-US" sz="1600" dirty="0"/>
              <a:t>) we get:  </a:t>
            </a:r>
            <a:endParaRPr lang="en-US" dirty="0"/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4DBA90AC-273B-4D95-A402-7CA05151468A}"/>
              </a:ext>
            </a:extLst>
          </p:cNvPr>
          <p:cNvCxnSpPr>
            <a:cxnSpLocks/>
          </p:cNvCxnSpPr>
          <p:nvPr/>
        </p:nvCxnSpPr>
        <p:spPr>
          <a:xfrm>
            <a:off x="1181276" y="1851355"/>
            <a:ext cx="576470" cy="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FADE0338-4C60-40AC-BC54-F915E71527F1}"/>
              </a:ext>
            </a:extLst>
          </p:cNvPr>
          <p:cNvCxnSpPr>
            <a:cxnSpLocks/>
          </p:cNvCxnSpPr>
          <p:nvPr/>
        </p:nvCxnSpPr>
        <p:spPr>
          <a:xfrm flipH="1">
            <a:off x="1360178" y="3332576"/>
            <a:ext cx="576470" cy="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7938DAEE-8462-4B43-B0E0-CC7900586857}"/>
              </a:ext>
            </a:extLst>
          </p:cNvPr>
          <p:cNvCxnSpPr>
            <a:cxnSpLocks/>
          </p:cNvCxnSpPr>
          <p:nvPr/>
        </p:nvCxnSpPr>
        <p:spPr>
          <a:xfrm flipV="1">
            <a:off x="848140" y="1893823"/>
            <a:ext cx="0" cy="371855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435721E9-5450-4BC0-AEE6-6A9B25AEA135}"/>
              </a:ext>
            </a:extLst>
          </p:cNvPr>
          <p:cNvCxnSpPr>
            <a:cxnSpLocks/>
          </p:cNvCxnSpPr>
          <p:nvPr/>
        </p:nvCxnSpPr>
        <p:spPr>
          <a:xfrm>
            <a:off x="3515139" y="1927815"/>
            <a:ext cx="0" cy="337863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ABAF1C66-C8E9-4BDA-AE25-36A0FCB95FA3}"/>
              </a:ext>
            </a:extLst>
          </p:cNvPr>
          <p:cNvCxnSpPr>
            <a:cxnSpLocks/>
          </p:cNvCxnSpPr>
          <p:nvPr/>
        </p:nvCxnSpPr>
        <p:spPr>
          <a:xfrm>
            <a:off x="3511827" y="2922192"/>
            <a:ext cx="0" cy="337863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912A9702-CD3D-4AF3-89A5-9F5368CEBA79}"/>
              </a:ext>
            </a:extLst>
          </p:cNvPr>
          <p:cNvSpPr txBox="1"/>
          <p:nvPr/>
        </p:nvSpPr>
        <p:spPr>
          <a:xfrm>
            <a:off x="1310007" y="1216885"/>
            <a:ext cx="27924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rgbClr val="FF0000"/>
                </a:solidFill>
              </a:rPr>
              <a:t>i</a:t>
            </a:r>
            <a:endParaRPr lang="en-US" dirty="0">
              <a:solidFill>
                <a:srgbClr val="FF0000"/>
              </a:solidFill>
            </a:endParaRP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926CDCB2-F56E-4D70-A895-CE26FD67F28D}"/>
              </a:ext>
            </a:extLst>
          </p:cNvPr>
          <p:cNvCxnSpPr>
            <a:cxnSpLocks/>
          </p:cNvCxnSpPr>
          <p:nvPr/>
        </p:nvCxnSpPr>
        <p:spPr>
          <a:xfrm flipV="1">
            <a:off x="838203" y="2905197"/>
            <a:ext cx="0" cy="371855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439AC106-70EA-4454-BFA0-A6D4FCB6217D}"/>
              </a:ext>
            </a:extLst>
          </p:cNvPr>
          <p:cNvSpPr txBox="1"/>
          <p:nvPr/>
        </p:nvSpPr>
        <p:spPr>
          <a:xfrm>
            <a:off x="2981551" y="1949608"/>
            <a:ext cx="5004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FF0000"/>
                </a:solidFill>
              </a:rPr>
              <a:t>+q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0151C3AE-C992-4221-831E-3B936990BDF5}"/>
              </a:ext>
            </a:extLst>
          </p:cNvPr>
          <p:cNvSpPr txBox="1"/>
          <p:nvPr/>
        </p:nvSpPr>
        <p:spPr>
          <a:xfrm>
            <a:off x="3011207" y="2629458"/>
            <a:ext cx="44114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FF0000"/>
                </a:solidFill>
              </a:rPr>
              <a:t>-q</a:t>
            </a:r>
            <a:endParaRPr lang="en-US" dirty="0">
              <a:solidFill>
                <a:srgbClr val="FF0000"/>
              </a:solidFill>
            </a:endParaRPr>
          </a:p>
        </p:txBody>
      </p:sp>
      <p:graphicFrame>
        <p:nvGraphicFramePr>
          <p:cNvPr id="21" name="Object 20">
            <a:extLst>
              <a:ext uri="{FF2B5EF4-FFF2-40B4-BE49-F238E27FC236}">
                <a16:creationId xmlns:a16="http://schemas.microsoft.com/office/drawing/2014/main" id="{70A3924C-729C-4613-91BA-78056C654CD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66205297"/>
              </p:ext>
            </p:extLst>
          </p:nvPr>
        </p:nvGraphicFramePr>
        <p:xfrm>
          <a:off x="781656" y="3711453"/>
          <a:ext cx="1490233" cy="584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718" name="Equation" r:id="rId5" imgW="1002960" imgH="393480" progId="Equation.DSMT4">
                  <p:embed/>
                </p:oleObj>
              </mc:Choice>
              <mc:Fallback>
                <p:oleObj name="Equation" r:id="rId5" imgW="1002960" imgH="3934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781656" y="3711453"/>
                        <a:ext cx="1490233" cy="5847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" name="Object 21">
            <a:extLst>
              <a:ext uri="{FF2B5EF4-FFF2-40B4-BE49-F238E27FC236}">
                <a16:creationId xmlns:a16="http://schemas.microsoft.com/office/drawing/2014/main" id="{4E1B15C8-3604-491D-B239-9B00F2A79C1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43536770"/>
              </p:ext>
            </p:extLst>
          </p:nvPr>
        </p:nvGraphicFramePr>
        <p:xfrm>
          <a:off x="847519" y="4603782"/>
          <a:ext cx="1601787" cy="584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719" name="Equation" r:id="rId7" imgW="1079280" imgH="393480" progId="Equation.DSMT4">
                  <p:embed/>
                </p:oleObj>
              </mc:Choice>
              <mc:Fallback>
                <p:oleObj name="Equation" r:id="rId7" imgW="1079280" imgH="393480" progId="Equation.DSMT4">
                  <p:embed/>
                  <p:pic>
                    <p:nvPicPr>
                      <p:cNvPr id="21" name="Object 20">
                        <a:extLst>
                          <a:ext uri="{FF2B5EF4-FFF2-40B4-BE49-F238E27FC236}">
                            <a16:creationId xmlns:a16="http://schemas.microsoft.com/office/drawing/2014/main" id="{70A3924C-729C-4613-91BA-78056C654CD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847519" y="4603782"/>
                        <a:ext cx="1601787" cy="584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6" name="Object 25">
            <a:extLst>
              <a:ext uri="{FF2B5EF4-FFF2-40B4-BE49-F238E27FC236}">
                <a16:creationId xmlns:a16="http://schemas.microsoft.com/office/drawing/2014/main" id="{E6656786-48B7-4E95-A8D4-AA537FAD96F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54514819"/>
              </p:ext>
            </p:extLst>
          </p:nvPr>
        </p:nvGraphicFramePr>
        <p:xfrm>
          <a:off x="7282538" y="4284084"/>
          <a:ext cx="1334734" cy="60963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720" name="Equation" r:id="rId9" imgW="914400" imgH="419040" progId="Equation.DSMT4">
                  <p:embed/>
                </p:oleObj>
              </mc:Choice>
              <mc:Fallback>
                <p:oleObj name="Equation" r:id="rId9" imgW="914400" imgH="419040" progId="Equation.DSMT4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282538" y="4284084"/>
                        <a:ext cx="1334734" cy="60963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7" name="Object 26">
            <a:extLst>
              <a:ext uri="{FF2B5EF4-FFF2-40B4-BE49-F238E27FC236}">
                <a16:creationId xmlns:a16="http://schemas.microsoft.com/office/drawing/2014/main" id="{1A98791D-AB79-47DF-AEC6-1342EAC9152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24230902"/>
              </p:ext>
            </p:extLst>
          </p:nvPr>
        </p:nvGraphicFramePr>
        <p:xfrm>
          <a:off x="844047" y="5534249"/>
          <a:ext cx="1249362" cy="584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721" name="Equation" r:id="rId11" imgW="838080" imgH="393480" progId="Equation.DSMT4">
                  <p:embed/>
                </p:oleObj>
              </mc:Choice>
              <mc:Fallback>
                <p:oleObj name="Equation" r:id="rId11" imgW="838080" imgH="393480" progId="Equation.DSMT4">
                  <p:embed/>
                  <p:pic>
                    <p:nvPicPr>
                      <p:cNvPr id="26" name="Object 25">
                        <a:extLst>
                          <a:ext uri="{FF2B5EF4-FFF2-40B4-BE49-F238E27FC236}">
                            <a16:creationId xmlns:a16="http://schemas.microsoft.com/office/drawing/2014/main" id="{E6656786-48B7-4E95-A8D4-AA537FAD96FE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44047" y="5534249"/>
                        <a:ext cx="1249362" cy="5842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8" name="Object 27">
            <a:extLst>
              <a:ext uri="{FF2B5EF4-FFF2-40B4-BE49-F238E27FC236}">
                <a16:creationId xmlns:a16="http://schemas.microsoft.com/office/drawing/2014/main" id="{E60630B1-EDC1-43C7-9370-D98D5494A70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10567048"/>
              </p:ext>
            </p:extLst>
          </p:nvPr>
        </p:nvGraphicFramePr>
        <p:xfrm>
          <a:off x="3664739" y="3716192"/>
          <a:ext cx="1555249" cy="56789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722" name="Equation" r:id="rId13" imgW="1143000" imgH="419040" progId="Equation.DSMT4">
                  <p:embed/>
                </p:oleObj>
              </mc:Choice>
              <mc:Fallback>
                <p:oleObj name="Equation" r:id="rId13" imgW="1143000" imgH="419040" progId="Equation.DSMT4">
                  <p:embed/>
                  <p:pic>
                    <p:nvPicPr>
                      <p:cNvPr id="26" name="Object 25">
                        <a:extLst>
                          <a:ext uri="{FF2B5EF4-FFF2-40B4-BE49-F238E27FC236}">
                            <a16:creationId xmlns:a16="http://schemas.microsoft.com/office/drawing/2014/main" id="{E6656786-48B7-4E95-A8D4-AA537FAD96FE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64739" y="3716192"/>
                        <a:ext cx="1555249" cy="56789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9" name="Object 28">
            <a:extLst>
              <a:ext uri="{FF2B5EF4-FFF2-40B4-BE49-F238E27FC236}">
                <a16:creationId xmlns:a16="http://schemas.microsoft.com/office/drawing/2014/main" id="{099D3F02-341C-4FB7-B900-7E9B0A1605E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99805180"/>
              </p:ext>
            </p:extLst>
          </p:nvPr>
        </p:nvGraphicFramePr>
        <p:xfrm>
          <a:off x="3623767" y="4672664"/>
          <a:ext cx="1600244" cy="66549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723" name="Equation" r:id="rId15" imgW="1155600" imgH="482400" progId="Equation.DSMT4">
                  <p:embed/>
                </p:oleObj>
              </mc:Choice>
              <mc:Fallback>
                <p:oleObj name="Equation" r:id="rId15" imgW="1155600" imgH="482400" progId="Equation.DSMT4">
                  <p:embed/>
                  <p:pic>
                    <p:nvPicPr>
                      <p:cNvPr id="26" name="Object 25">
                        <a:extLst>
                          <a:ext uri="{FF2B5EF4-FFF2-40B4-BE49-F238E27FC236}">
                            <a16:creationId xmlns:a16="http://schemas.microsoft.com/office/drawing/2014/main" id="{E6656786-48B7-4E95-A8D4-AA537FAD96FE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23767" y="4672664"/>
                        <a:ext cx="1600244" cy="665491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" name="Object 29">
            <a:extLst>
              <a:ext uri="{FF2B5EF4-FFF2-40B4-BE49-F238E27FC236}">
                <a16:creationId xmlns:a16="http://schemas.microsoft.com/office/drawing/2014/main" id="{04AB8A82-A54A-4EB6-84DD-5BCD82777FF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13438463"/>
              </p:ext>
            </p:extLst>
          </p:nvPr>
        </p:nvGraphicFramePr>
        <p:xfrm>
          <a:off x="3600596" y="5673139"/>
          <a:ext cx="1646586" cy="52964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724" name="Equation" r:id="rId17" imgW="1218960" imgH="393480" progId="Equation.DSMT4">
                  <p:embed/>
                </p:oleObj>
              </mc:Choice>
              <mc:Fallback>
                <p:oleObj name="Equation" r:id="rId17" imgW="1218960" imgH="393480" progId="Equation.DSMT4">
                  <p:embed/>
                  <p:pic>
                    <p:nvPicPr>
                      <p:cNvPr id="26" name="Object 25">
                        <a:extLst>
                          <a:ext uri="{FF2B5EF4-FFF2-40B4-BE49-F238E27FC236}">
                            <a16:creationId xmlns:a16="http://schemas.microsoft.com/office/drawing/2014/main" id="{E6656786-48B7-4E95-A8D4-AA537FAD96FE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00596" y="5673139"/>
                        <a:ext cx="1646586" cy="529641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1" name="Object 30">
            <a:extLst>
              <a:ext uri="{FF2B5EF4-FFF2-40B4-BE49-F238E27FC236}">
                <a16:creationId xmlns:a16="http://schemas.microsoft.com/office/drawing/2014/main" id="{B5412370-564A-4534-97ED-D7DB7CF4CD1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53079027"/>
              </p:ext>
            </p:extLst>
          </p:nvPr>
        </p:nvGraphicFramePr>
        <p:xfrm>
          <a:off x="7202044" y="3387625"/>
          <a:ext cx="1678588" cy="60963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725" name="Equation" r:id="rId19" imgW="1180800" imgH="431640" progId="Equation.DSMT4">
                  <p:embed/>
                </p:oleObj>
              </mc:Choice>
              <mc:Fallback>
                <p:oleObj name="Equation" r:id="rId19" imgW="1180800" imgH="431640" progId="Equation.DSMT4">
                  <p:embed/>
                  <p:pic>
                    <p:nvPicPr>
                      <p:cNvPr id="30" name="Object 29">
                        <a:extLst>
                          <a:ext uri="{FF2B5EF4-FFF2-40B4-BE49-F238E27FC236}">
                            <a16:creationId xmlns:a16="http://schemas.microsoft.com/office/drawing/2014/main" id="{04AB8A82-A54A-4EB6-84DD-5BCD82777FF5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202044" y="3387625"/>
                        <a:ext cx="1678588" cy="60963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3" name="Object 32">
            <a:extLst>
              <a:ext uri="{FF2B5EF4-FFF2-40B4-BE49-F238E27FC236}">
                <a16:creationId xmlns:a16="http://schemas.microsoft.com/office/drawing/2014/main" id="{86BFD15B-E4EB-41D7-839A-9F35C693DCB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39611952"/>
              </p:ext>
            </p:extLst>
          </p:nvPr>
        </p:nvGraphicFramePr>
        <p:xfrm>
          <a:off x="7340757" y="5068202"/>
          <a:ext cx="1539875" cy="4810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726" name="Equation" r:id="rId21" imgW="1054080" imgH="330120" progId="Equation.DSMT4">
                  <p:embed/>
                </p:oleObj>
              </mc:Choice>
              <mc:Fallback>
                <p:oleObj name="Equation" r:id="rId21" imgW="1054080" imgH="330120" progId="Equation.DSMT4">
                  <p:embed/>
                  <p:pic>
                    <p:nvPicPr>
                      <p:cNvPr id="26" name="Object 25">
                        <a:extLst>
                          <a:ext uri="{FF2B5EF4-FFF2-40B4-BE49-F238E27FC236}">
                            <a16:creationId xmlns:a16="http://schemas.microsoft.com/office/drawing/2014/main" id="{E6656786-48B7-4E95-A8D4-AA537FAD96FE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340757" y="5068202"/>
                        <a:ext cx="1539875" cy="48101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4" name="Object 33">
            <a:extLst>
              <a:ext uri="{FF2B5EF4-FFF2-40B4-BE49-F238E27FC236}">
                <a16:creationId xmlns:a16="http://schemas.microsoft.com/office/drawing/2014/main" id="{57EE2491-BD53-4A62-A7C7-1E7BB495527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62729467"/>
              </p:ext>
            </p:extLst>
          </p:nvPr>
        </p:nvGraphicFramePr>
        <p:xfrm>
          <a:off x="7282538" y="5987298"/>
          <a:ext cx="2799383" cy="361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727" name="Equation" r:id="rId23" imgW="1866600" imgH="241200" progId="Equation.DSMT4">
                  <p:embed/>
                </p:oleObj>
              </mc:Choice>
              <mc:Fallback>
                <p:oleObj name="Equation" r:id="rId23" imgW="1866600" imgH="2412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4"/>
                      <a:stretch>
                        <a:fillRect/>
                      </a:stretch>
                    </p:blipFill>
                    <p:spPr>
                      <a:xfrm>
                        <a:off x="7282538" y="5987298"/>
                        <a:ext cx="2799383" cy="361825"/>
                      </a:xfrm>
                      <a:prstGeom prst="rect">
                        <a:avLst/>
                      </a:prstGeom>
                      <a:solidFill>
                        <a:srgbClr val="CCFFCC"/>
                      </a:solidFill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38" name="Connector: Curved 37">
            <a:extLst>
              <a:ext uri="{FF2B5EF4-FFF2-40B4-BE49-F238E27FC236}">
                <a16:creationId xmlns:a16="http://schemas.microsoft.com/office/drawing/2014/main" id="{55AE7A79-5449-4780-BA3F-F8BD0AF7A6AE}"/>
              </a:ext>
            </a:extLst>
          </p:cNvPr>
          <p:cNvCxnSpPr>
            <a:cxnSpLocks/>
          </p:cNvCxnSpPr>
          <p:nvPr/>
        </p:nvCxnSpPr>
        <p:spPr>
          <a:xfrm rot="5400000">
            <a:off x="9489919" y="5236760"/>
            <a:ext cx="745092" cy="438912"/>
          </a:xfrm>
          <a:prstGeom prst="curved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40">
            <a:extLst>
              <a:ext uri="{FF2B5EF4-FFF2-40B4-BE49-F238E27FC236}">
                <a16:creationId xmlns:a16="http://schemas.microsoft.com/office/drawing/2014/main" id="{D7E950A5-9351-4398-8BB4-2022E77985A8}"/>
              </a:ext>
            </a:extLst>
          </p:cNvPr>
          <p:cNvSpPr txBox="1"/>
          <p:nvPr/>
        </p:nvSpPr>
        <p:spPr>
          <a:xfrm>
            <a:off x="9139080" y="3377216"/>
            <a:ext cx="2799383" cy="1569660"/>
          </a:xfrm>
          <a:prstGeom prst="rect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l-GR" sz="1600" i="1" dirty="0"/>
              <a:t>τ</a:t>
            </a:r>
            <a:r>
              <a:rPr lang="en-US" sz="1600" i="1" dirty="0"/>
              <a:t> = time constant</a:t>
            </a:r>
            <a:r>
              <a:rPr lang="en-US" sz="1600" dirty="0"/>
              <a:t>: roughly time it takes to charge 63% full.  Conforms with our expectations that larger R and C slow charging process.  Apparently V has no effect.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5">
            <p14:nvContentPartPr>
              <p14:cNvPr id="6" name="Ink 5">
                <a:extLst>
                  <a:ext uri="{FF2B5EF4-FFF2-40B4-BE49-F238E27FC236}">
                    <a16:creationId xmlns:a16="http://schemas.microsoft.com/office/drawing/2014/main" id="{3FD52C8E-A82D-429E-96ED-1A19C4781169}"/>
                  </a:ext>
                </a:extLst>
              </p14:cNvPr>
              <p14:cNvContentPartPr/>
              <p14:nvPr/>
            </p14:nvContentPartPr>
            <p14:xfrm>
              <a:off x="2583830" y="4017772"/>
              <a:ext cx="887040" cy="1816920"/>
            </p14:xfrm>
          </p:contentPart>
        </mc:Choice>
        <mc:Fallback xmlns="">
          <p:pic>
            <p:nvPicPr>
              <p:cNvPr id="6" name="Ink 5">
                <a:extLst>
                  <a:ext uri="{FF2B5EF4-FFF2-40B4-BE49-F238E27FC236}">
                    <a16:creationId xmlns:a16="http://schemas.microsoft.com/office/drawing/2014/main" id="{3FD52C8E-A82D-429E-96ED-1A19C4781169}"/>
                  </a:ext>
                </a:extLst>
              </p:cNvPr>
              <p:cNvPicPr/>
              <p:nvPr/>
            </p:nvPicPr>
            <p:blipFill>
              <a:blip r:embed="rId26"/>
              <a:stretch>
                <a:fillRect/>
              </a:stretch>
            </p:blipFill>
            <p:spPr>
              <a:xfrm>
                <a:off x="2575910" y="4010212"/>
                <a:ext cx="902520" cy="18327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7">
            <p14:nvContentPartPr>
              <p14:cNvPr id="32" name="Ink 31">
                <a:extLst>
                  <a:ext uri="{FF2B5EF4-FFF2-40B4-BE49-F238E27FC236}">
                    <a16:creationId xmlns:a16="http://schemas.microsoft.com/office/drawing/2014/main" id="{3DB7145F-C7C9-414E-A334-C5155A25B087}"/>
                  </a:ext>
                </a:extLst>
              </p14:cNvPr>
              <p14:cNvContentPartPr/>
              <p14:nvPr/>
            </p14:nvContentPartPr>
            <p14:xfrm>
              <a:off x="5807743" y="3711453"/>
              <a:ext cx="887040" cy="2128503"/>
            </p14:xfrm>
          </p:contentPart>
        </mc:Choice>
        <mc:Fallback xmlns="">
          <p:pic>
            <p:nvPicPr>
              <p:cNvPr id="32" name="Ink 31">
                <a:extLst>
                  <a:ext uri="{FF2B5EF4-FFF2-40B4-BE49-F238E27FC236}">
                    <a16:creationId xmlns:a16="http://schemas.microsoft.com/office/drawing/2014/main" id="{3DB7145F-C7C9-414E-A334-C5155A25B087}"/>
                  </a:ext>
                </a:extLst>
              </p:cNvPr>
              <p:cNvPicPr/>
              <p:nvPr/>
            </p:nvPicPr>
            <p:blipFill>
              <a:blip r:embed="rId28"/>
              <a:stretch>
                <a:fillRect/>
              </a:stretch>
            </p:blipFill>
            <p:spPr>
              <a:xfrm>
                <a:off x="5799823" y="3703894"/>
                <a:ext cx="902520" cy="2143982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5251893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9" grpId="0"/>
      <p:bldP spid="20" grpId="0"/>
      <p:bldP spid="41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Object 8">
            <a:extLst>
              <a:ext uri="{FF2B5EF4-FFF2-40B4-BE49-F238E27FC236}">
                <a16:creationId xmlns:a16="http://schemas.microsoft.com/office/drawing/2014/main" id="{94EF7A78-0F01-48EA-A7AA-282B151D2B8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97086883"/>
              </p:ext>
            </p:extLst>
          </p:nvPr>
        </p:nvGraphicFramePr>
        <p:xfrm>
          <a:off x="3038938" y="1772893"/>
          <a:ext cx="2017712" cy="1009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826" name="Bitmap Image" r:id="rId4" imgW="1341000" imgH="670680" progId="Paint.Picture">
                  <p:embed/>
                </p:oleObj>
              </mc:Choice>
              <mc:Fallback>
                <p:oleObj name="Bitmap Image" r:id="rId4" imgW="1341000" imgH="670680" progId="Paint.Picture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38938" y="1772893"/>
                        <a:ext cx="2017712" cy="100965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>
            <a:extLst>
              <a:ext uri="{FF2B5EF4-FFF2-40B4-BE49-F238E27FC236}">
                <a16:creationId xmlns:a16="http://schemas.microsoft.com/office/drawing/2014/main" id="{4476A01F-6B18-4A27-9D18-8354CBEC9F91}"/>
              </a:ext>
            </a:extLst>
          </p:cNvPr>
          <p:cNvSpPr txBox="1">
            <a:spLocks/>
          </p:cNvSpPr>
          <p:nvPr/>
        </p:nvSpPr>
        <p:spPr>
          <a:xfrm>
            <a:off x="3515140" y="263069"/>
            <a:ext cx="4962938" cy="567892"/>
          </a:xfrm>
          <a:prstGeom prst="rect">
            <a:avLst/>
          </a:prstGeom>
        </p:spPr>
        <p:txBody>
          <a:bodyPr>
            <a:normAutofit fontScale="97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1" u="sng" dirty="0">
                <a:latin typeface="+mn-lt"/>
              </a:rPr>
              <a:t>B.4 RC Circuits: Charging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98FC5D5-6C94-48AE-8A55-C06B3BC2FC7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51791" y="745435"/>
            <a:ext cx="1943100" cy="15621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EB38F7B4-7BEF-48D5-BB09-8561ECF4BDF3}"/>
              </a:ext>
            </a:extLst>
          </p:cNvPr>
          <p:cNvSpPr txBox="1"/>
          <p:nvPr/>
        </p:nvSpPr>
        <p:spPr>
          <a:xfrm>
            <a:off x="3038938" y="1053547"/>
            <a:ext cx="779854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0070C0"/>
                </a:solidFill>
              </a:rPr>
              <a:t>Defibrillators don’t quite work this way, but they </a:t>
            </a:r>
            <a:r>
              <a:rPr lang="en-US" sz="1600" i="1" dirty="0">
                <a:solidFill>
                  <a:srgbClr val="0070C0"/>
                </a:solidFill>
              </a:rPr>
              <a:t>could</a:t>
            </a:r>
            <a:r>
              <a:rPr lang="en-US" sz="1600" dirty="0">
                <a:solidFill>
                  <a:srgbClr val="0070C0"/>
                </a:solidFill>
              </a:rPr>
              <a:t>.  Say a defibrillator consists of four </a:t>
            </a:r>
          </a:p>
          <a:p>
            <a:r>
              <a:rPr lang="en-US" sz="1600" dirty="0">
                <a:solidFill>
                  <a:srgbClr val="0070C0"/>
                </a:solidFill>
              </a:rPr>
              <a:t>20mF capacitors.  And say we hook it up to a 120V battery.   </a:t>
            </a:r>
          </a:p>
        </p:txBody>
      </p:sp>
      <p:graphicFrame>
        <p:nvGraphicFramePr>
          <p:cNvPr id="6" name="Object 5">
            <a:extLst>
              <a:ext uri="{FF2B5EF4-FFF2-40B4-BE49-F238E27FC236}">
                <a16:creationId xmlns:a16="http://schemas.microsoft.com/office/drawing/2014/main" id="{B8B3C3FC-8F74-4F7D-9963-E6295A9E6D4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10153366"/>
              </p:ext>
            </p:extLst>
          </p:nvPr>
        </p:nvGraphicFramePr>
        <p:xfrm>
          <a:off x="3211975" y="2730819"/>
          <a:ext cx="1671637" cy="10810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827" name="Bitmap Image" r:id="rId7" imgW="830520" imgH="792360" progId="Paint.Picture">
                  <p:embed/>
                </p:oleObj>
              </mc:Choice>
              <mc:Fallback>
                <p:oleObj name="Bitmap Image" r:id="rId7" imgW="830520" imgH="792360" progId="Paint.Picture">
                  <p:embed/>
                  <p:pic>
                    <p:nvPicPr>
                      <p:cNvPr id="5" name="Object 4">
                        <a:extLst>
                          <a:ext uri="{FF2B5EF4-FFF2-40B4-BE49-F238E27FC236}">
                            <a16:creationId xmlns:a16="http://schemas.microsoft.com/office/drawing/2014/main" id="{15E80975-BC4A-415C-8E27-30BD7CAB536D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 l="-417" t="1936" r="7816" b="35130"/>
                      <a:stretch>
                        <a:fillRect/>
                      </a:stretch>
                    </p:blipFill>
                    <p:spPr bwMode="auto">
                      <a:xfrm>
                        <a:off x="3211975" y="2730819"/>
                        <a:ext cx="1671637" cy="1081087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TextBox 9">
            <a:extLst>
              <a:ext uri="{FF2B5EF4-FFF2-40B4-BE49-F238E27FC236}">
                <a16:creationId xmlns:a16="http://schemas.microsoft.com/office/drawing/2014/main" id="{1BCA5130-D9F2-4088-B748-485DF8815BB8}"/>
              </a:ext>
            </a:extLst>
          </p:cNvPr>
          <p:cNvSpPr txBox="1"/>
          <p:nvPr/>
        </p:nvSpPr>
        <p:spPr>
          <a:xfrm>
            <a:off x="5457837" y="1739109"/>
            <a:ext cx="293079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0070C0"/>
                </a:solidFill>
              </a:rPr>
              <a:t>How should the capacitors be </a:t>
            </a:r>
          </a:p>
          <a:p>
            <a:r>
              <a:rPr lang="en-US" sz="1600" dirty="0">
                <a:solidFill>
                  <a:srgbClr val="0070C0"/>
                </a:solidFill>
              </a:rPr>
              <a:t>connected to each other to maximize the amount of charge they acquire, when connected to the battery? 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34AF020-73F4-4B21-BEFF-FA8824E82301}"/>
              </a:ext>
            </a:extLst>
          </p:cNvPr>
          <p:cNvSpPr txBox="1"/>
          <p:nvPr/>
        </p:nvSpPr>
        <p:spPr>
          <a:xfrm>
            <a:off x="7499665" y="3148744"/>
            <a:ext cx="8690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Parallel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C427274-9F02-4BD5-BE92-2FE6E3CED0F6}"/>
              </a:ext>
            </a:extLst>
          </p:cNvPr>
          <p:cNvSpPr txBox="1"/>
          <p:nvPr/>
        </p:nvSpPr>
        <p:spPr>
          <a:xfrm>
            <a:off x="7427745" y="4163643"/>
            <a:ext cx="354622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0070C0"/>
                </a:solidFill>
              </a:rPr>
              <a:t>The defibrillator will charge faster if its </a:t>
            </a:r>
          </a:p>
          <a:p>
            <a:r>
              <a:rPr lang="en-US" sz="1600" dirty="0">
                <a:solidFill>
                  <a:srgbClr val="0070C0"/>
                </a:solidFill>
              </a:rPr>
              <a:t>connected to a newer battery.  Why?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35429976-E706-47EF-AA20-67E5E32D038A}"/>
              </a:ext>
            </a:extLst>
          </p:cNvPr>
          <p:cNvSpPr txBox="1"/>
          <p:nvPr/>
        </p:nvSpPr>
        <p:spPr>
          <a:xfrm>
            <a:off x="7427745" y="4877646"/>
            <a:ext cx="352839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because the older a battery gets, the more its terminals tend to corrode when exposed to air.  This increases the resistance of the battery’s terminals, and therefore the resistance in the circuit (τ = RC)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34734186-E88E-4BBC-9984-8175E69CADAC}"/>
              </a:ext>
            </a:extLst>
          </p:cNvPr>
          <p:cNvSpPr txBox="1"/>
          <p:nvPr/>
        </p:nvSpPr>
        <p:spPr>
          <a:xfrm>
            <a:off x="478214" y="4182162"/>
            <a:ext cx="379507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0070C0"/>
                </a:solidFill>
              </a:rPr>
              <a:t>What total charge will the capacitors store?</a:t>
            </a:r>
          </a:p>
        </p:txBody>
      </p:sp>
      <p:graphicFrame>
        <p:nvGraphicFramePr>
          <p:cNvPr id="23" name="Object 22">
            <a:extLst>
              <a:ext uri="{FF2B5EF4-FFF2-40B4-BE49-F238E27FC236}">
                <a16:creationId xmlns:a16="http://schemas.microsoft.com/office/drawing/2014/main" id="{68B45F14-F8AA-4BCF-9DD0-3C4EE4FD8AD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16288297"/>
              </p:ext>
            </p:extLst>
          </p:nvPr>
        </p:nvGraphicFramePr>
        <p:xfrm>
          <a:off x="478214" y="4933487"/>
          <a:ext cx="1797847" cy="180012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828" name="Bitmap Image" r:id="rId9" imgW="876240" imgH="1295280" progId="Paint.Picture">
                  <p:embed/>
                </p:oleObj>
              </mc:Choice>
              <mc:Fallback>
                <p:oleObj name="Bitmap Image" r:id="rId9" imgW="876240" imgH="1295280" progId="Paint.Picture">
                  <p:embed/>
                  <p:pic>
                    <p:nvPicPr>
                      <p:cNvPr id="18" name="Object 17">
                        <a:extLst>
                          <a:ext uri="{FF2B5EF4-FFF2-40B4-BE49-F238E27FC236}">
                            <a16:creationId xmlns:a16="http://schemas.microsoft.com/office/drawing/2014/main" id="{7E028C60-0D75-42D5-96EE-03DD429A5FEF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 l="-417" t="1936" r="7816" b="35130"/>
                      <a:stretch>
                        <a:fillRect/>
                      </a:stretch>
                    </p:blipFill>
                    <p:spPr bwMode="auto">
                      <a:xfrm>
                        <a:off x="478214" y="4933487"/>
                        <a:ext cx="1797847" cy="1800129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4" name="TextBox 23">
            <a:extLst>
              <a:ext uri="{FF2B5EF4-FFF2-40B4-BE49-F238E27FC236}">
                <a16:creationId xmlns:a16="http://schemas.microsoft.com/office/drawing/2014/main" id="{A656849C-59DD-4F42-8095-0FC0D641A697}"/>
              </a:ext>
            </a:extLst>
          </p:cNvPr>
          <p:cNvSpPr txBox="1"/>
          <p:nvPr/>
        </p:nvSpPr>
        <p:spPr>
          <a:xfrm>
            <a:off x="478214" y="4579141"/>
            <a:ext cx="407977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This is the charge on the equivalent capacitor…</a:t>
            </a:r>
            <a:endParaRPr lang="en-US" dirty="0"/>
          </a:p>
        </p:txBody>
      </p:sp>
      <p:graphicFrame>
        <p:nvGraphicFramePr>
          <p:cNvPr id="25" name="Object 24">
            <a:extLst>
              <a:ext uri="{FF2B5EF4-FFF2-40B4-BE49-F238E27FC236}">
                <a16:creationId xmlns:a16="http://schemas.microsoft.com/office/drawing/2014/main" id="{0D8FCF2C-350F-4C84-AACA-12E6B75CA39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91387391"/>
              </p:ext>
            </p:extLst>
          </p:nvPr>
        </p:nvGraphicFramePr>
        <p:xfrm>
          <a:off x="2541431" y="5342466"/>
          <a:ext cx="2393950" cy="695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829" name="Equation" r:id="rId11" imgW="1574640" imgH="457200" progId="Equation.DSMT4">
                  <p:embed/>
                </p:oleObj>
              </mc:Choice>
              <mc:Fallback>
                <p:oleObj name="Equation" r:id="rId11" imgW="1574640" imgH="457200" progId="Equation.DSMT4">
                  <p:embed/>
                  <p:pic>
                    <p:nvPicPr>
                      <p:cNvPr id="20" name="Object 19">
                        <a:extLst>
                          <a:ext uri="{FF2B5EF4-FFF2-40B4-BE49-F238E27FC236}">
                            <a16:creationId xmlns:a16="http://schemas.microsoft.com/office/drawing/2014/main" id="{46A9597A-2719-44B0-BB24-8457B087C55E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2541431" y="5342466"/>
                        <a:ext cx="2393950" cy="6953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6" name="Object 25">
            <a:extLst>
              <a:ext uri="{FF2B5EF4-FFF2-40B4-BE49-F238E27FC236}">
                <a16:creationId xmlns:a16="http://schemas.microsoft.com/office/drawing/2014/main" id="{6C316E82-A9BE-4D4B-92BE-706C99843F2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66190537"/>
              </p:ext>
            </p:extLst>
          </p:nvPr>
        </p:nvGraphicFramePr>
        <p:xfrm>
          <a:off x="5200751" y="5368513"/>
          <a:ext cx="1650624" cy="91311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830" name="Equation" r:id="rId13" imgW="1193760" imgH="660240" progId="Equation.DSMT4">
                  <p:embed/>
                </p:oleObj>
              </mc:Choice>
              <mc:Fallback>
                <p:oleObj name="Equation" r:id="rId13" imgW="1193760" imgH="660240" progId="Equation.DSMT4">
                  <p:embed/>
                  <p:pic>
                    <p:nvPicPr>
                      <p:cNvPr id="21" name="Object 20">
                        <a:extLst>
                          <a:ext uri="{FF2B5EF4-FFF2-40B4-BE49-F238E27FC236}">
                            <a16:creationId xmlns:a16="http://schemas.microsoft.com/office/drawing/2014/main" id="{53199EC5-E2D9-4AB6-8EF1-11ED37F96B2F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5200751" y="5368513"/>
                        <a:ext cx="1650624" cy="91311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" name="Rectangle 113">
            <a:extLst>
              <a:ext uri="{FF2B5EF4-FFF2-40B4-BE49-F238E27FC236}">
                <a16:creationId xmlns:a16="http://schemas.microsoft.com/office/drawing/2014/main" id="{B4EA293F-4A9A-44DB-8870-03265245883A}"/>
              </a:ext>
            </a:extLst>
          </p:cNvPr>
          <p:cNvSpPr>
            <a:spLocks noChangeArrowheads="1"/>
          </p:cNvSpPr>
          <p:nvPr/>
        </p:nvSpPr>
        <p:spPr bwMode="auto">
          <a:xfrm>
            <a:off x="9511748" y="1813425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7" name="Object 16">
            <a:extLst>
              <a:ext uri="{FF2B5EF4-FFF2-40B4-BE49-F238E27FC236}">
                <a16:creationId xmlns:a16="http://schemas.microsoft.com/office/drawing/2014/main" id="{C28BD5DA-1BE8-42CC-B0C0-C9D0B97B2BE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25305"/>
              </p:ext>
            </p:extLst>
          </p:nvPr>
        </p:nvGraphicFramePr>
        <p:xfrm>
          <a:off x="9274045" y="1629540"/>
          <a:ext cx="1292721" cy="16330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831" name="Bitmap Image" r:id="rId15" imgW="838095" imgH="1059048" progId="Paint.Picture">
                  <p:embed/>
                </p:oleObj>
              </mc:Choice>
              <mc:Fallback>
                <p:oleObj name="Bitmap Image" r:id="rId15" imgW="838095" imgH="1059048" progId="Paint.Picture">
                  <p:embed/>
                  <p:pic>
                    <p:nvPicPr>
                      <p:cNvPr id="0" name="Object 1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274045" y="1629540"/>
                        <a:ext cx="1292721" cy="163304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Object 10">
            <a:extLst>
              <a:ext uri="{FF2B5EF4-FFF2-40B4-BE49-F238E27FC236}">
                <a16:creationId xmlns:a16="http://schemas.microsoft.com/office/drawing/2014/main" id="{070F578D-2AAF-4940-A79E-D3EE796260A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14171718"/>
              </p:ext>
            </p:extLst>
          </p:nvPr>
        </p:nvGraphicFramePr>
        <p:xfrm>
          <a:off x="9333898" y="3216113"/>
          <a:ext cx="1173013" cy="75861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832" name="Bitmap Image" r:id="rId17" imgW="830520" imgH="792360" progId="Paint.Picture">
                  <p:embed/>
                </p:oleObj>
              </mc:Choice>
              <mc:Fallback>
                <p:oleObj name="Bitmap Image" r:id="rId17" imgW="830520" imgH="792360" progId="Paint.Picture">
                  <p:embed/>
                  <p:pic>
                    <p:nvPicPr>
                      <p:cNvPr id="6" name="Object 5">
                        <a:extLst>
                          <a:ext uri="{FF2B5EF4-FFF2-40B4-BE49-F238E27FC236}">
                            <a16:creationId xmlns:a16="http://schemas.microsoft.com/office/drawing/2014/main" id="{B8B3C3FC-8F74-4F7D-9963-E6295A9E6D43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 l="-417" t="1936" r="7816" b="35130"/>
                      <a:stretch>
                        <a:fillRect/>
                      </a:stretch>
                    </p:blipFill>
                    <p:spPr bwMode="auto">
                      <a:xfrm>
                        <a:off x="9333898" y="3216113"/>
                        <a:ext cx="1173013" cy="75861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7315696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5" grpId="0"/>
      <p:bldP spid="22" grpId="0"/>
      <p:bldP spid="2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75D6DF-BCD8-4DAA-8E97-FB0A4AB1DD7F}"/>
              </a:ext>
            </a:extLst>
          </p:cNvPr>
          <p:cNvSpPr txBox="1">
            <a:spLocks/>
          </p:cNvSpPr>
          <p:nvPr/>
        </p:nvSpPr>
        <p:spPr>
          <a:xfrm>
            <a:off x="3515140" y="263069"/>
            <a:ext cx="4962938" cy="567892"/>
          </a:xfrm>
          <a:prstGeom prst="rect">
            <a:avLst/>
          </a:prstGeom>
        </p:spPr>
        <p:txBody>
          <a:bodyPr>
            <a:normAutofit fontScale="97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1" u="sng" dirty="0">
                <a:latin typeface="+mn-lt"/>
              </a:rPr>
              <a:t>B.4 RC Circuits: Charging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38EB311-72FD-4E52-915B-49E1A13A1CA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7004" y="639790"/>
            <a:ext cx="1943100" cy="1562100"/>
          </a:xfrm>
          <a:prstGeom prst="rect">
            <a:avLst/>
          </a:prstGeom>
        </p:spPr>
      </p:pic>
      <p:graphicFrame>
        <p:nvGraphicFramePr>
          <p:cNvPr id="4" name="Object 3">
            <a:extLst>
              <a:ext uri="{FF2B5EF4-FFF2-40B4-BE49-F238E27FC236}">
                <a16:creationId xmlns:a16="http://schemas.microsoft.com/office/drawing/2014/main" id="{B055FDF3-B572-4466-9AA6-1DA5DA3A449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73283676"/>
              </p:ext>
            </p:extLst>
          </p:nvPr>
        </p:nvGraphicFramePr>
        <p:xfrm>
          <a:off x="9135308" y="662541"/>
          <a:ext cx="2055813" cy="1885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013" name="Bitmap Image" r:id="rId4" imgW="883800" imgH="1196280" progId="Paint.Picture">
                  <p:embed/>
                </p:oleObj>
              </mc:Choice>
              <mc:Fallback>
                <p:oleObj name="Bitmap Image" r:id="rId4" imgW="883800" imgH="1196280" progId="Paint.Picture">
                  <p:embed/>
                  <p:pic>
                    <p:nvPicPr>
                      <p:cNvPr id="4" name="Object 3">
                        <a:extLst>
                          <a:ext uri="{FF2B5EF4-FFF2-40B4-BE49-F238E27FC236}">
                            <a16:creationId xmlns:a16="http://schemas.microsoft.com/office/drawing/2014/main" id="{D6EB41AC-B77D-47D4-A045-F3DED8FAAD07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 l="-417" t="1936" r="7816" b="35130"/>
                      <a:stretch>
                        <a:fillRect/>
                      </a:stretch>
                    </p:blipFill>
                    <p:spPr bwMode="auto">
                      <a:xfrm>
                        <a:off x="9135308" y="662541"/>
                        <a:ext cx="2055813" cy="188595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4B4EC325-D969-4788-8E58-D62EB8957CDB}"/>
              </a:ext>
            </a:extLst>
          </p:cNvPr>
          <p:cNvSpPr txBox="1"/>
          <p:nvPr/>
        </p:nvSpPr>
        <p:spPr>
          <a:xfrm>
            <a:off x="3515140" y="1068137"/>
            <a:ext cx="525259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0070C0"/>
                </a:solidFill>
              </a:rPr>
              <a:t>Say the battery has an internal resistance r = 2Ω.</a:t>
            </a:r>
          </a:p>
          <a:p>
            <a:r>
              <a:rPr lang="en-US" sz="1600" dirty="0">
                <a:solidFill>
                  <a:srgbClr val="0070C0"/>
                </a:solidFill>
              </a:rPr>
              <a:t>What would be the charge on the capacitors after 0.10s?</a:t>
            </a:r>
          </a:p>
          <a:p>
            <a:r>
              <a:rPr lang="en-US" sz="1600" dirty="0">
                <a:solidFill>
                  <a:srgbClr val="0070C0"/>
                </a:solidFill>
              </a:rPr>
              <a:t>What would be the current through the battery at that time?</a:t>
            </a:r>
          </a:p>
        </p:txBody>
      </p:sp>
      <p:graphicFrame>
        <p:nvGraphicFramePr>
          <p:cNvPr id="8" name="Object 7">
            <a:extLst>
              <a:ext uri="{FF2B5EF4-FFF2-40B4-BE49-F238E27FC236}">
                <a16:creationId xmlns:a16="http://schemas.microsoft.com/office/drawing/2014/main" id="{85416643-0230-4EC2-9C18-9D1644D622B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97382323"/>
              </p:ext>
            </p:extLst>
          </p:nvPr>
        </p:nvGraphicFramePr>
        <p:xfrm>
          <a:off x="2370689" y="2423511"/>
          <a:ext cx="686005" cy="26545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014" name="Equation" r:id="rId6" imgW="482400" imgH="177480" progId="Equation.DSMT4">
                  <p:embed/>
                </p:oleObj>
              </mc:Choice>
              <mc:Fallback>
                <p:oleObj name="Equation" r:id="rId6" imgW="482400" imgH="177480" progId="Equation.DSMT4">
                  <p:embed/>
                  <p:pic>
                    <p:nvPicPr>
                      <p:cNvPr id="8" name="Object 7">
                        <a:extLst>
                          <a:ext uri="{FF2B5EF4-FFF2-40B4-BE49-F238E27FC236}">
                            <a16:creationId xmlns:a16="http://schemas.microsoft.com/office/drawing/2014/main" id="{9F991A3D-7AED-4445-A1B3-E14E3391101C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2370689" y="2423511"/>
                        <a:ext cx="686005" cy="26545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ct 8">
            <a:extLst>
              <a:ext uri="{FF2B5EF4-FFF2-40B4-BE49-F238E27FC236}">
                <a16:creationId xmlns:a16="http://schemas.microsoft.com/office/drawing/2014/main" id="{8C0788D3-2DB7-46CA-BF8C-C27D3696B8A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74144930"/>
              </p:ext>
            </p:extLst>
          </p:nvPr>
        </p:nvGraphicFramePr>
        <p:xfrm>
          <a:off x="2546858" y="2761183"/>
          <a:ext cx="1366837" cy="301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015" name="Equation" r:id="rId8" imgW="914400" imgH="203040" progId="Equation.DSMT4">
                  <p:embed/>
                </p:oleObj>
              </mc:Choice>
              <mc:Fallback>
                <p:oleObj name="Equation" r:id="rId8" imgW="914400" imgH="203040" progId="Equation.DSMT4">
                  <p:embed/>
                  <p:pic>
                    <p:nvPicPr>
                      <p:cNvPr id="9" name="Object 8">
                        <a:extLst>
                          <a:ext uri="{FF2B5EF4-FFF2-40B4-BE49-F238E27FC236}">
                            <a16:creationId xmlns:a16="http://schemas.microsoft.com/office/drawing/2014/main" id="{2BF4075B-0901-4FBA-8FE0-9C0EB23200A6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2546858" y="2761183"/>
                        <a:ext cx="1366837" cy="3016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9">
            <a:extLst>
              <a:ext uri="{FF2B5EF4-FFF2-40B4-BE49-F238E27FC236}">
                <a16:creationId xmlns:a16="http://schemas.microsoft.com/office/drawing/2014/main" id="{DDEE376F-5881-4C71-B341-53D9744F91E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81166186"/>
              </p:ext>
            </p:extLst>
          </p:nvPr>
        </p:nvGraphicFramePr>
        <p:xfrm>
          <a:off x="2556797" y="3124768"/>
          <a:ext cx="854075" cy="301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016" name="Equation" r:id="rId10" imgW="571320" imgH="203040" progId="Equation.DSMT4">
                  <p:embed/>
                </p:oleObj>
              </mc:Choice>
              <mc:Fallback>
                <p:oleObj name="Equation" r:id="rId10" imgW="571320" imgH="203040" progId="Equation.DSMT4">
                  <p:embed/>
                  <p:pic>
                    <p:nvPicPr>
                      <p:cNvPr id="10" name="Object 9">
                        <a:extLst>
                          <a:ext uri="{FF2B5EF4-FFF2-40B4-BE49-F238E27FC236}">
                            <a16:creationId xmlns:a16="http://schemas.microsoft.com/office/drawing/2014/main" id="{D367355C-DF7E-4256-914C-C08D6EBD72F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2556797" y="3124768"/>
                        <a:ext cx="854075" cy="3016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Object 10">
            <a:extLst>
              <a:ext uri="{FF2B5EF4-FFF2-40B4-BE49-F238E27FC236}">
                <a16:creationId xmlns:a16="http://schemas.microsoft.com/office/drawing/2014/main" id="{EC7492AC-8099-41AE-9FF5-E9A4D57AB39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94602568"/>
              </p:ext>
            </p:extLst>
          </p:nvPr>
        </p:nvGraphicFramePr>
        <p:xfrm>
          <a:off x="298450" y="3005760"/>
          <a:ext cx="1782763" cy="377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017" name="Equation" r:id="rId12" imgW="1130040" imgH="241200" progId="Equation.DSMT4">
                  <p:embed/>
                </p:oleObj>
              </mc:Choice>
              <mc:Fallback>
                <p:oleObj name="Equation" r:id="rId12" imgW="1130040" imgH="241200" progId="Equation.DSMT4">
                  <p:embed/>
                  <p:pic>
                    <p:nvPicPr>
                      <p:cNvPr id="12" name="Object 11">
                        <a:extLst>
                          <a:ext uri="{FF2B5EF4-FFF2-40B4-BE49-F238E27FC236}">
                            <a16:creationId xmlns:a16="http://schemas.microsoft.com/office/drawing/2014/main" id="{7F543082-DF39-4D5F-8337-07D4064BEF0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298450" y="3005760"/>
                        <a:ext cx="1782763" cy="3778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TextBox 11">
            <a:extLst>
              <a:ext uri="{FF2B5EF4-FFF2-40B4-BE49-F238E27FC236}">
                <a16:creationId xmlns:a16="http://schemas.microsoft.com/office/drawing/2014/main" id="{3359718B-CC15-4452-9F5C-694A01184974}"/>
              </a:ext>
            </a:extLst>
          </p:cNvPr>
          <p:cNvSpPr txBox="1"/>
          <p:nvPr/>
        </p:nvSpPr>
        <p:spPr>
          <a:xfrm>
            <a:off x="220307" y="2588417"/>
            <a:ext cx="60676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Well,</a:t>
            </a:r>
          </a:p>
        </p:txBody>
      </p:sp>
      <p:cxnSp>
        <p:nvCxnSpPr>
          <p:cNvPr id="14" name="Connector: Curved 13">
            <a:extLst>
              <a:ext uri="{FF2B5EF4-FFF2-40B4-BE49-F238E27FC236}">
                <a16:creationId xmlns:a16="http://schemas.microsoft.com/office/drawing/2014/main" id="{E3E56394-9EF1-41EC-9504-B3452342236D}"/>
              </a:ext>
            </a:extLst>
          </p:cNvPr>
          <p:cNvCxnSpPr>
            <a:cxnSpLocks/>
          </p:cNvCxnSpPr>
          <p:nvPr/>
        </p:nvCxnSpPr>
        <p:spPr>
          <a:xfrm rot="16200000" flipV="1">
            <a:off x="925467" y="3461328"/>
            <a:ext cx="355188" cy="198411"/>
          </a:xfrm>
          <a:prstGeom prst="curvedConnector3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aphicFrame>
        <p:nvGraphicFramePr>
          <p:cNvPr id="15" name="Object 14">
            <a:extLst>
              <a:ext uri="{FF2B5EF4-FFF2-40B4-BE49-F238E27FC236}">
                <a16:creationId xmlns:a16="http://schemas.microsoft.com/office/drawing/2014/main" id="{9AFB98F9-6A69-44F6-8F5E-ED4958B49C9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02270398"/>
              </p:ext>
            </p:extLst>
          </p:nvPr>
        </p:nvGraphicFramePr>
        <p:xfrm>
          <a:off x="1308992" y="3621994"/>
          <a:ext cx="1088987" cy="37695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018" name="Equation" r:id="rId14" imgW="660240" imgH="228600" progId="Equation.DSMT4">
                  <p:embed/>
                </p:oleObj>
              </mc:Choice>
              <mc:Fallback>
                <p:oleObj name="Equation" r:id="rId14" imgW="660240" imgH="2286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308992" y="3621994"/>
                        <a:ext cx="1088987" cy="37695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6" name="Connector: Curved 15">
            <a:extLst>
              <a:ext uri="{FF2B5EF4-FFF2-40B4-BE49-F238E27FC236}">
                <a16:creationId xmlns:a16="http://schemas.microsoft.com/office/drawing/2014/main" id="{3F1C7AFB-9EF7-4860-B4EB-AAB96F4ADDD2}"/>
              </a:ext>
            </a:extLst>
          </p:cNvPr>
          <p:cNvCxnSpPr>
            <a:cxnSpLocks/>
          </p:cNvCxnSpPr>
          <p:nvPr/>
        </p:nvCxnSpPr>
        <p:spPr>
          <a:xfrm rot="5400000">
            <a:off x="1742085" y="2553166"/>
            <a:ext cx="436732" cy="427382"/>
          </a:xfrm>
          <a:prstGeom prst="curvedConnector3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54833A7B-D66E-4173-99FC-A2EF7A628DB9}"/>
              </a:ext>
            </a:extLst>
          </p:cNvPr>
          <p:cNvSpPr txBox="1"/>
          <p:nvPr/>
        </p:nvSpPr>
        <p:spPr>
          <a:xfrm>
            <a:off x="298450" y="4103872"/>
            <a:ext cx="105484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Therefore,</a:t>
            </a:r>
          </a:p>
        </p:txBody>
      </p:sp>
      <p:graphicFrame>
        <p:nvGraphicFramePr>
          <p:cNvPr id="19" name="Object 18">
            <a:extLst>
              <a:ext uri="{FF2B5EF4-FFF2-40B4-BE49-F238E27FC236}">
                <a16:creationId xmlns:a16="http://schemas.microsoft.com/office/drawing/2014/main" id="{4E83FE22-49F2-4819-8675-A30C54C5698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35750710"/>
              </p:ext>
            </p:extLst>
          </p:nvPr>
        </p:nvGraphicFramePr>
        <p:xfrm>
          <a:off x="344790" y="4571543"/>
          <a:ext cx="2082800" cy="3571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019" name="Equation" r:id="rId16" imgW="1320480" imgH="228600" progId="Equation.DSMT4">
                  <p:embed/>
                </p:oleObj>
              </mc:Choice>
              <mc:Fallback>
                <p:oleObj name="Equation" r:id="rId16" imgW="1320480" imgH="228600" progId="Equation.DSMT4">
                  <p:embed/>
                  <p:pic>
                    <p:nvPicPr>
                      <p:cNvPr id="11" name="Object 10">
                        <a:extLst>
                          <a:ext uri="{FF2B5EF4-FFF2-40B4-BE49-F238E27FC236}">
                            <a16:creationId xmlns:a16="http://schemas.microsoft.com/office/drawing/2014/main" id="{EC7492AC-8099-41AE-9FF5-E9A4D57AB39E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7"/>
                      <a:stretch>
                        <a:fillRect/>
                      </a:stretch>
                    </p:blipFill>
                    <p:spPr>
                      <a:xfrm>
                        <a:off x="344790" y="4571543"/>
                        <a:ext cx="2082800" cy="3571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" name="TextBox 19">
            <a:extLst>
              <a:ext uri="{FF2B5EF4-FFF2-40B4-BE49-F238E27FC236}">
                <a16:creationId xmlns:a16="http://schemas.microsoft.com/office/drawing/2014/main" id="{844D7D30-7217-4796-9E8F-F4AB0B7728B6}"/>
              </a:ext>
            </a:extLst>
          </p:cNvPr>
          <p:cNvSpPr txBox="1"/>
          <p:nvPr/>
        </p:nvSpPr>
        <p:spPr>
          <a:xfrm>
            <a:off x="320455" y="5045329"/>
            <a:ext cx="56938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And,</a:t>
            </a:r>
            <a:endParaRPr lang="en-US" dirty="0"/>
          </a:p>
        </p:txBody>
      </p:sp>
      <p:graphicFrame>
        <p:nvGraphicFramePr>
          <p:cNvPr id="21" name="Object 20">
            <a:extLst>
              <a:ext uri="{FF2B5EF4-FFF2-40B4-BE49-F238E27FC236}">
                <a16:creationId xmlns:a16="http://schemas.microsoft.com/office/drawing/2014/main" id="{F8F0D086-C2F7-4C46-83CE-BB37AE54DF0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78859209"/>
              </p:ext>
            </p:extLst>
          </p:nvPr>
        </p:nvGraphicFramePr>
        <p:xfrm>
          <a:off x="369094" y="5450157"/>
          <a:ext cx="3424238" cy="3571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020" name="Equation" r:id="rId18" imgW="2171520" imgH="228600" progId="Equation.DSMT4">
                  <p:embed/>
                </p:oleObj>
              </mc:Choice>
              <mc:Fallback>
                <p:oleObj name="Equation" r:id="rId18" imgW="2171520" imgH="228600" progId="Equation.DSMT4">
                  <p:embed/>
                  <p:pic>
                    <p:nvPicPr>
                      <p:cNvPr id="19" name="Object 18">
                        <a:extLst>
                          <a:ext uri="{FF2B5EF4-FFF2-40B4-BE49-F238E27FC236}">
                            <a16:creationId xmlns:a16="http://schemas.microsoft.com/office/drawing/2014/main" id="{4E83FE22-49F2-4819-8675-A30C54C5698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9"/>
                      <a:stretch>
                        <a:fillRect/>
                      </a:stretch>
                    </p:blipFill>
                    <p:spPr>
                      <a:xfrm>
                        <a:off x="369094" y="5450157"/>
                        <a:ext cx="3424238" cy="3571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" name="Object 22">
            <a:extLst>
              <a:ext uri="{FF2B5EF4-FFF2-40B4-BE49-F238E27FC236}">
                <a16:creationId xmlns:a16="http://schemas.microsoft.com/office/drawing/2014/main" id="{41454CEB-A7FE-4A83-A00A-DF15DFFF91A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45898221"/>
              </p:ext>
            </p:extLst>
          </p:nvPr>
        </p:nvGraphicFramePr>
        <p:xfrm>
          <a:off x="369844" y="5961257"/>
          <a:ext cx="1843088" cy="6937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021" name="Equation" r:id="rId20" imgW="1168200" imgH="444240" progId="Equation.DSMT4">
                  <p:embed/>
                </p:oleObj>
              </mc:Choice>
              <mc:Fallback>
                <p:oleObj name="Equation" r:id="rId20" imgW="1168200" imgH="444240" progId="Equation.DSMT4">
                  <p:embed/>
                  <p:pic>
                    <p:nvPicPr>
                      <p:cNvPr id="21" name="Object 20">
                        <a:extLst>
                          <a:ext uri="{FF2B5EF4-FFF2-40B4-BE49-F238E27FC236}">
                            <a16:creationId xmlns:a16="http://schemas.microsoft.com/office/drawing/2014/main" id="{F8F0D086-C2F7-4C46-83CE-BB37AE54DF0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21"/>
                      <a:stretch>
                        <a:fillRect/>
                      </a:stretch>
                    </p:blipFill>
                    <p:spPr>
                      <a:xfrm>
                        <a:off x="369844" y="5961257"/>
                        <a:ext cx="1843088" cy="6937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5" name="Object 24">
            <a:extLst>
              <a:ext uri="{FF2B5EF4-FFF2-40B4-BE49-F238E27FC236}">
                <a16:creationId xmlns:a16="http://schemas.microsoft.com/office/drawing/2014/main" id="{C6FC65FA-57F9-485B-BCA6-FB6FD3AB019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42981315"/>
              </p:ext>
            </p:extLst>
          </p:nvPr>
        </p:nvGraphicFramePr>
        <p:xfrm>
          <a:off x="2260104" y="5961256"/>
          <a:ext cx="1981200" cy="6937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022" name="Equation" r:id="rId22" imgW="1257120" imgH="444240" progId="Equation.DSMT4">
                  <p:embed/>
                </p:oleObj>
              </mc:Choice>
              <mc:Fallback>
                <p:oleObj name="Equation" r:id="rId22" imgW="1257120" imgH="444240" progId="Equation.DSMT4">
                  <p:embed/>
                  <p:pic>
                    <p:nvPicPr>
                      <p:cNvPr id="21" name="Object 20">
                        <a:extLst>
                          <a:ext uri="{FF2B5EF4-FFF2-40B4-BE49-F238E27FC236}">
                            <a16:creationId xmlns:a16="http://schemas.microsoft.com/office/drawing/2014/main" id="{F8F0D086-C2F7-4C46-83CE-BB37AE54DF0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23"/>
                      <a:stretch>
                        <a:fillRect/>
                      </a:stretch>
                    </p:blipFill>
                    <p:spPr>
                      <a:xfrm>
                        <a:off x="2260104" y="5961256"/>
                        <a:ext cx="1981200" cy="6937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6" name="Object 25">
            <a:extLst>
              <a:ext uri="{FF2B5EF4-FFF2-40B4-BE49-F238E27FC236}">
                <a16:creationId xmlns:a16="http://schemas.microsoft.com/office/drawing/2014/main" id="{2C3C2E16-5F8A-4311-BFD3-9A35BDFFA9B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29162238"/>
              </p:ext>
            </p:extLst>
          </p:nvPr>
        </p:nvGraphicFramePr>
        <p:xfrm>
          <a:off x="4288476" y="6149374"/>
          <a:ext cx="700087" cy="317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023" name="Equation" r:id="rId24" imgW="444240" imgH="203040" progId="Equation.DSMT4">
                  <p:embed/>
                </p:oleObj>
              </mc:Choice>
              <mc:Fallback>
                <p:oleObj name="Equation" r:id="rId24" imgW="444240" imgH="203040" progId="Equation.DSMT4">
                  <p:embed/>
                  <p:pic>
                    <p:nvPicPr>
                      <p:cNvPr id="25" name="Object 24">
                        <a:extLst>
                          <a:ext uri="{FF2B5EF4-FFF2-40B4-BE49-F238E27FC236}">
                            <a16:creationId xmlns:a16="http://schemas.microsoft.com/office/drawing/2014/main" id="{C6FC65FA-57F9-485B-BCA6-FB6FD3AB01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25"/>
                      <a:stretch>
                        <a:fillRect/>
                      </a:stretch>
                    </p:blipFill>
                    <p:spPr>
                      <a:xfrm>
                        <a:off x="4288476" y="6149374"/>
                        <a:ext cx="700087" cy="3175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8" name="TextBox 27">
            <a:extLst>
              <a:ext uri="{FF2B5EF4-FFF2-40B4-BE49-F238E27FC236}">
                <a16:creationId xmlns:a16="http://schemas.microsoft.com/office/drawing/2014/main" id="{76A64482-CF7B-4A41-9E7D-02A01CE8E3C2}"/>
              </a:ext>
            </a:extLst>
          </p:cNvPr>
          <p:cNvSpPr txBox="1"/>
          <p:nvPr/>
        </p:nvSpPr>
        <p:spPr>
          <a:xfrm>
            <a:off x="5887849" y="2857163"/>
            <a:ext cx="518045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0070C0"/>
                </a:solidFill>
              </a:rPr>
              <a:t>What would be the potential difference across the capacitor</a:t>
            </a:r>
          </a:p>
          <a:p>
            <a:r>
              <a:rPr lang="en-US" sz="1600" dirty="0">
                <a:solidFill>
                  <a:srgbClr val="0070C0"/>
                </a:solidFill>
              </a:rPr>
              <a:t>at this time, and what energy will it have stored?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091E5B36-76CF-4BA5-945D-14888F3256E9}"/>
              </a:ext>
            </a:extLst>
          </p:cNvPr>
          <p:cNvSpPr txBox="1"/>
          <p:nvPr/>
        </p:nvSpPr>
        <p:spPr>
          <a:xfrm>
            <a:off x="5883328" y="3640467"/>
            <a:ext cx="32519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We can get all of these things with q:</a:t>
            </a:r>
          </a:p>
        </p:txBody>
      </p:sp>
      <p:graphicFrame>
        <p:nvGraphicFramePr>
          <p:cNvPr id="30" name="Object 29">
            <a:extLst>
              <a:ext uri="{FF2B5EF4-FFF2-40B4-BE49-F238E27FC236}">
                <a16:creationId xmlns:a16="http://schemas.microsoft.com/office/drawing/2014/main" id="{865BC5A3-EEA9-4207-AFC2-0AB46998339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14964698"/>
              </p:ext>
            </p:extLst>
          </p:nvPr>
        </p:nvGraphicFramePr>
        <p:xfrm>
          <a:off x="5898191" y="4113977"/>
          <a:ext cx="911039" cy="54311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024" name="Equation" r:id="rId26" imgW="660240" imgH="393480" progId="Equation.DSMT4">
                  <p:embed/>
                </p:oleObj>
              </mc:Choice>
              <mc:Fallback>
                <p:oleObj name="Equation" r:id="rId26" imgW="660240" imgH="3934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7"/>
                      <a:stretch>
                        <a:fillRect/>
                      </a:stretch>
                    </p:blipFill>
                    <p:spPr>
                      <a:xfrm>
                        <a:off x="5898191" y="4113977"/>
                        <a:ext cx="911039" cy="54311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1" name="Object 30">
            <a:extLst>
              <a:ext uri="{FF2B5EF4-FFF2-40B4-BE49-F238E27FC236}">
                <a16:creationId xmlns:a16="http://schemas.microsoft.com/office/drawing/2014/main" id="{100FCC50-DC61-4694-9AA5-B1997529302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13506821"/>
              </p:ext>
            </p:extLst>
          </p:nvPr>
        </p:nvGraphicFramePr>
        <p:xfrm>
          <a:off x="6819169" y="4136923"/>
          <a:ext cx="746040" cy="57687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025" name="Equation" r:id="rId28" imgW="558720" imgH="431640" progId="Equation.DSMT4">
                  <p:embed/>
                </p:oleObj>
              </mc:Choice>
              <mc:Fallback>
                <p:oleObj name="Equation" r:id="rId28" imgW="558720" imgH="431640" progId="Equation.DSMT4">
                  <p:embed/>
                  <p:pic>
                    <p:nvPicPr>
                      <p:cNvPr id="30" name="Object 29">
                        <a:extLst>
                          <a:ext uri="{FF2B5EF4-FFF2-40B4-BE49-F238E27FC236}">
                            <a16:creationId xmlns:a16="http://schemas.microsoft.com/office/drawing/2014/main" id="{865BC5A3-EEA9-4207-AFC2-0AB46998339F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29"/>
                      <a:stretch>
                        <a:fillRect/>
                      </a:stretch>
                    </p:blipFill>
                    <p:spPr>
                      <a:xfrm>
                        <a:off x="6819169" y="4136923"/>
                        <a:ext cx="746040" cy="57687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2" name="Object 31">
            <a:extLst>
              <a:ext uri="{FF2B5EF4-FFF2-40B4-BE49-F238E27FC236}">
                <a16:creationId xmlns:a16="http://schemas.microsoft.com/office/drawing/2014/main" id="{ADA35B31-440B-4AD4-B685-C5476B6F243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53224803"/>
              </p:ext>
            </p:extLst>
          </p:nvPr>
        </p:nvGraphicFramePr>
        <p:xfrm>
          <a:off x="7575148" y="4251729"/>
          <a:ext cx="644513" cy="29647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026" name="Equation" r:id="rId30" imgW="444240" imgH="203040" progId="Equation.DSMT4">
                  <p:embed/>
                </p:oleObj>
              </mc:Choice>
              <mc:Fallback>
                <p:oleObj name="Equation" r:id="rId30" imgW="444240" imgH="203040" progId="Equation.DSMT4">
                  <p:embed/>
                  <p:pic>
                    <p:nvPicPr>
                      <p:cNvPr id="31" name="Object 30">
                        <a:extLst>
                          <a:ext uri="{FF2B5EF4-FFF2-40B4-BE49-F238E27FC236}">
                            <a16:creationId xmlns:a16="http://schemas.microsoft.com/office/drawing/2014/main" id="{100FCC50-DC61-4694-9AA5-B1997529302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1"/>
                      <a:stretch>
                        <a:fillRect/>
                      </a:stretch>
                    </p:blipFill>
                    <p:spPr>
                      <a:xfrm>
                        <a:off x="7575148" y="4251729"/>
                        <a:ext cx="644513" cy="29647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3" name="Object 32">
            <a:extLst>
              <a:ext uri="{FF2B5EF4-FFF2-40B4-BE49-F238E27FC236}">
                <a16:creationId xmlns:a16="http://schemas.microsoft.com/office/drawing/2014/main" id="{69FE83E6-0F27-4FA0-A6BE-5D5AE2C3F3B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22604625"/>
              </p:ext>
            </p:extLst>
          </p:nvPr>
        </p:nvGraphicFramePr>
        <p:xfrm>
          <a:off x="5898190" y="4916083"/>
          <a:ext cx="1471677" cy="54311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027" name="Equation" r:id="rId32" imgW="1066680" imgH="393480" progId="Equation.DSMT4">
                  <p:embed/>
                </p:oleObj>
              </mc:Choice>
              <mc:Fallback>
                <p:oleObj name="Equation" r:id="rId32" imgW="1066680" imgH="3934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3"/>
                      <a:stretch>
                        <a:fillRect/>
                      </a:stretch>
                    </p:blipFill>
                    <p:spPr>
                      <a:xfrm>
                        <a:off x="5898190" y="4916083"/>
                        <a:ext cx="1471677" cy="54311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4" name="Object 33">
            <a:extLst>
              <a:ext uri="{FF2B5EF4-FFF2-40B4-BE49-F238E27FC236}">
                <a16:creationId xmlns:a16="http://schemas.microsoft.com/office/drawing/2014/main" id="{9144C4BB-C34F-4B37-940B-A8D2B18252F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21927500"/>
              </p:ext>
            </p:extLst>
          </p:nvPr>
        </p:nvGraphicFramePr>
        <p:xfrm>
          <a:off x="7292975" y="4908550"/>
          <a:ext cx="1698625" cy="542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028" name="Equation" r:id="rId34" imgW="1231560" imgH="393480" progId="Equation.DSMT4">
                  <p:embed/>
                </p:oleObj>
              </mc:Choice>
              <mc:Fallback>
                <p:oleObj name="Equation" r:id="rId34" imgW="1231560" imgH="393480" progId="Equation.DSMT4">
                  <p:embed/>
                  <p:pic>
                    <p:nvPicPr>
                      <p:cNvPr id="33" name="Object 32">
                        <a:extLst>
                          <a:ext uri="{FF2B5EF4-FFF2-40B4-BE49-F238E27FC236}">
                            <a16:creationId xmlns:a16="http://schemas.microsoft.com/office/drawing/2014/main" id="{69FE83E6-0F27-4FA0-A6BE-5D5AE2C3F3BE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5"/>
                      <a:stretch>
                        <a:fillRect/>
                      </a:stretch>
                    </p:blipFill>
                    <p:spPr>
                      <a:xfrm>
                        <a:off x="7292975" y="4908550"/>
                        <a:ext cx="1698625" cy="5429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5" name="Object 34">
            <a:extLst>
              <a:ext uri="{FF2B5EF4-FFF2-40B4-BE49-F238E27FC236}">
                <a16:creationId xmlns:a16="http://schemas.microsoft.com/office/drawing/2014/main" id="{6228C045-1BD0-441F-AA29-55575E1B334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81758346"/>
              </p:ext>
            </p:extLst>
          </p:nvPr>
        </p:nvGraphicFramePr>
        <p:xfrm>
          <a:off x="8956675" y="5036239"/>
          <a:ext cx="630237" cy="279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029" name="Equation" r:id="rId36" imgW="457200" imgH="203040" progId="Equation.DSMT4">
                  <p:embed/>
                </p:oleObj>
              </mc:Choice>
              <mc:Fallback>
                <p:oleObj name="Equation" r:id="rId36" imgW="457200" imgH="203040" progId="Equation.DSMT4">
                  <p:embed/>
                  <p:pic>
                    <p:nvPicPr>
                      <p:cNvPr id="34" name="Object 33">
                        <a:extLst>
                          <a:ext uri="{FF2B5EF4-FFF2-40B4-BE49-F238E27FC236}">
                            <a16:creationId xmlns:a16="http://schemas.microsoft.com/office/drawing/2014/main" id="{9144C4BB-C34F-4B37-940B-A8D2B18252F8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7"/>
                      <a:stretch>
                        <a:fillRect/>
                      </a:stretch>
                    </p:blipFill>
                    <p:spPr>
                      <a:xfrm>
                        <a:off x="8956675" y="5036239"/>
                        <a:ext cx="630237" cy="2794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9661621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8" grpId="0"/>
      <p:bldP spid="20" grpId="0"/>
      <p:bldP spid="28" grpId="0"/>
      <p:bldP spid="2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7B72C4-52BF-4325-B5B1-51CB39A33549}"/>
              </a:ext>
            </a:extLst>
          </p:cNvPr>
          <p:cNvSpPr txBox="1">
            <a:spLocks/>
          </p:cNvSpPr>
          <p:nvPr/>
        </p:nvSpPr>
        <p:spPr>
          <a:xfrm>
            <a:off x="3515140" y="263069"/>
            <a:ext cx="4962938" cy="567892"/>
          </a:xfrm>
          <a:prstGeom prst="rect">
            <a:avLst/>
          </a:prstGeom>
        </p:spPr>
        <p:txBody>
          <a:bodyPr>
            <a:normAutofit fontScale="97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1" u="sng" dirty="0">
                <a:latin typeface="+mn-lt"/>
              </a:rPr>
              <a:t>B.4 RC Circuits: Charging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76F7559-4ABD-41D7-9E70-A8187ADBBFC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7004" y="639790"/>
            <a:ext cx="1943100" cy="15621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71C5156-BA69-4A70-9F06-4ACE37D6B14A}"/>
              </a:ext>
            </a:extLst>
          </p:cNvPr>
          <p:cNvSpPr txBox="1"/>
          <p:nvPr/>
        </p:nvSpPr>
        <p:spPr>
          <a:xfrm>
            <a:off x="3214433" y="1238863"/>
            <a:ext cx="419941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0070C0"/>
                </a:solidFill>
              </a:rPr>
              <a:t>How long will it take for the capacitors to charge</a:t>
            </a:r>
          </a:p>
          <a:p>
            <a:r>
              <a:rPr lang="en-US" sz="1600" dirty="0">
                <a:solidFill>
                  <a:srgbClr val="0070C0"/>
                </a:solidFill>
              </a:rPr>
              <a:t>to 90% capacity?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8AC5CE6-33F5-4909-BB92-3FF95818BD98}"/>
              </a:ext>
            </a:extLst>
          </p:cNvPr>
          <p:cNvSpPr txBox="1"/>
          <p:nvPr/>
        </p:nvSpPr>
        <p:spPr>
          <a:xfrm>
            <a:off x="3185761" y="2032613"/>
            <a:ext cx="97334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This’ll be:</a:t>
            </a:r>
            <a:endParaRPr lang="en-US" dirty="0"/>
          </a:p>
        </p:txBody>
      </p:sp>
      <p:graphicFrame>
        <p:nvGraphicFramePr>
          <p:cNvPr id="12" name="Object 11">
            <a:extLst>
              <a:ext uri="{FF2B5EF4-FFF2-40B4-BE49-F238E27FC236}">
                <a16:creationId xmlns:a16="http://schemas.microsoft.com/office/drawing/2014/main" id="{7F543082-DF39-4D5F-8337-07D4064BEF0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06135386"/>
              </p:ext>
            </p:extLst>
          </p:nvPr>
        </p:nvGraphicFramePr>
        <p:xfrm>
          <a:off x="3289323" y="2509819"/>
          <a:ext cx="1543006" cy="37695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849" name="Equation" r:id="rId4" imgW="977760" imgH="241200" progId="Equation.DSMT4">
                  <p:embed/>
                </p:oleObj>
              </mc:Choice>
              <mc:Fallback>
                <p:oleObj name="Equation" r:id="rId4" imgW="977760" imgH="2412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3289323" y="2509819"/>
                        <a:ext cx="1543006" cy="37695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Object 12">
            <a:extLst>
              <a:ext uri="{FF2B5EF4-FFF2-40B4-BE49-F238E27FC236}">
                <a16:creationId xmlns:a16="http://schemas.microsoft.com/office/drawing/2014/main" id="{F518E01A-0055-4B63-A537-774A78F29EC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18803040"/>
              </p:ext>
            </p:extLst>
          </p:nvPr>
        </p:nvGraphicFramePr>
        <p:xfrm>
          <a:off x="3289323" y="3063074"/>
          <a:ext cx="2566223" cy="35575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850" name="Equation" r:id="rId6" imgW="1638000" imgH="228600" progId="Equation.DSMT4">
                  <p:embed/>
                </p:oleObj>
              </mc:Choice>
              <mc:Fallback>
                <p:oleObj name="Equation" r:id="rId6" imgW="1638000" imgH="228600" progId="Equation.DSMT4">
                  <p:embed/>
                  <p:pic>
                    <p:nvPicPr>
                      <p:cNvPr id="12" name="Object 11">
                        <a:extLst>
                          <a:ext uri="{FF2B5EF4-FFF2-40B4-BE49-F238E27FC236}">
                            <a16:creationId xmlns:a16="http://schemas.microsoft.com/office/drawing/2014/main" id="{7F543082-DF39-4D5F-8337-07D4064BEF0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3289323" y="3063074"/>
                        <a:ext cx="2566223" cy="35575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" name="Object 13">
            <a:extLst>
              <a:ext uri="{FF2B5EF4-FFF2-40B4-BE49-F238E27FC236}">
                <a16:creationId xmlns:a16="http://schemas.microsoft.com/office/drawing/2014/main" id="{46578DAD-9CF0-4B79-9D96-135BEAEB16F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77130056"/>
              </p:ext>
            </p:extLst>
          </p:nvPr>
        </p:nvGraphicFramePr>
        <p:xfrm>
          <a:off x="3289323" y="3584501"/>
          <a:ext cx="1651823" cy="3195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851" name="Equation" r:id="rId8" imgW="1041120" imgH="203040" progId="Equation.DSMT4">
                  <p:embed/>
                </p:oleObj>
              </mc:Choice>
              <mc:Fallback>
                <p:oleObj name="Equation" r:id="rId8" imgW="1041120" imgH="203040" progId="Equation.DSMT4">
                  <p:embed/>
                  <p:pic>
                    <p:nvPicPr>
                      <p:cNvPr id="13" name="Object 12">
                        <a:extLst>
                          <a:ext uri="{FF2B5EF4-FFF2-40B4-BE49-F238E27FC236}">
                            <a16:creationId xmlns:a16="http://schemas.microsoft.com/office/drawing/2014/main" id="{F518E01A-0055-4B63-A537-774A78F29ECE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3289323" y="3584501"/>
                        <a:ext cx="1651823" cy="3195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" name="Object 14">
            <a:extLst>
              <a:ext uri="{FF2B5EF4-FFF2-40B4-BE49-F238E27FC236}">
                <a16:creationId xmlns:a16="http://schemas.microsoft.com/office/drawing/2014/main" id="{564AE094-AE6A-4C11-BD0B-9D9E2FF7C6E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79743966"/>
              </p:ext>
            </p:extLst>
          </p:nvPr>
        </p:nvGraphicFramePr>
        <p:xfrm>
          <a:off x="3289323" y="4069683"/>
          <a:ext cx="1294014" cy="30179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852" name="Equation" r:id="rId10" imgW="863280" imgH="203040" progId="Equation.DSMT4">
                  <p:embed/>
                </p:oleObj>
              </mc:Choice>
              <mc:Fallback>
                <p:oleObj name="Equation" r:id="rId10" imgW="863280" imgH="203040" progId="Equation.DSMT4">
                  <p:embed/>
                  <p:pic>
                    <p:nvPicPr>
                      <p:cNvPr id="14" name="Object 13">
                        <a:extLst>
                          <a:ext uri="{FF2B5EF4-FFF2-40B4-BE49-F238E27FC236}">
                            <a16:creationId xmlns:a16="http://schemas.microsoft.com/office/drawing/2014/main" id="{46578DAD-9CF0-4B79-9D96-135BEAEB16F3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3289323" y="4069683"/>
                        <a:ext cx="1294014" cy="30179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" name="Object 15">
            <a:extLst>
              <a:ext uri="{FF2B5EF4-FFF2-40B4-BE49-F238E27FC236}">
                <a16:creationId xmlns:a16="http://schemas.microsoft.com/office/drawing/2014/main" id="{677D8AAB-FDEC-4806-BCB4-A636DD86DB8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57861032"/>
              </p:ext>
            </p:extLst>
          </p:nvPr>
        </p:nvGraphicFramePr>
        <p:xfrm>
          <a:off x="3278906" y="4589972"/>
          <a:ext cx="1958975" cy="339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853" name="Equation" r:id="rId12" imgW="1307880" imgH="228600" progId="Equation.DSMT4">
                  <p:embed/>
                </p:oleObj>
              </mc:Choice>
              <mc:Fallback>
                <p:oleObj name="Equation" r:id="rId12" imgW="1307880" imgH="228600" progId="Equation.DSMT4">
                  <p:embed/>
                  <p:pic>
                    <p:nvPicPr>
                      <p:cNvPr id="15" name="Object 14">
                        <a:extLst>
                          <a:ext uri="{FF2B5EF4-FFF2-40B4-BE49-F238E27FC236}">
                            <a16:creationId xmlns:a16="http://schemas.microsoft.com/office/drawing/2014/main" id="{564AE094-AE6A-4C11-BD0B-9D9E2FF7C6E3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3278906" y="4589972"/>
                        <a:ext cx="1958975" cy="3397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" name="Object 16">
            <a:extLst>
              <a:ext uri="{FF2B5EF4-FFF2-40B4-BE49-F238E27FC236}">
                <a16:creationId xmlns:a16="http://schemas.microsoft.com/office/drawing/2014/main" id="{35445559-1BAF-4D40-AB68-82013C36564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37583474"/>
              </p:ext>
            </p:extLst>
          </p:nvPr>
        </p:nvGraphicFramePr>
        <p:xfrm>
          <a:off x="3293122" y="5021422"/>
          <a:ext cx="1731963" cy="5857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854" name="Equation" r:id="rId14" imgW="1155600" imgH="393480" progId="Equation.DSMT4">
                  <p:embed/>
                </p:oleObj>
              </mc:Choice>
              <mc:Fallback>
                <p:oleObj name="Equation" r:id="rId14" imgW="1155600" imgH="393480" progId="Equation.DSMT4">
                  <p:embed/>
                  <p:pic>
                    <p:nvPicPr>
                      <p:cNvPr id="16" name="Object 15">
                        <a:extLst>
                          <a:ext uri="{FF2B5EF4-FFF2-40B4-BE49-F238E27FC236}">
                            <a16:creationId xmlns:a16="http://schemas.microsoft.com/office/drawing/2014/main" id="{677D8AAB-FDEC-4806-BCB4-A636DD86DB8E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3293122" y="5021422"/>
                        <a:ext cx="1731963" cy="5857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" name="Object 17">
            <a:extLst>
              <a:ext uri="{FF2B5EF4-FFF2-40B4-BE49-F238E27FC236}">
                <a16:creationId xmlns:a16="http://schemas.microsoft.com/office/drawing/2014/main" id="{6F23CF91-D872-40A0-AE28-EF93F1D3348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35767640"/>
              </p:ext>
            </p:extLst>
          </p:nvPr>
        </p:nvGraphicFramePr>
        <p:xfrm>
          <a:off x="3289323" y="5886984"/>
          <a:ext cx="2245691" cy="29799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855" name="Equation" r:id="rId16" imgW="1282680" imgH="203040" progId="Equation.DSMT4">
                  <p:embed/>
                </p:oleObj>
              </mc:Choice>
              <mc:Fallback>
                <p:oleObj name="Equation" r:id="rId16" imgW="1282680" imgH="203040" progId="Equation.DSMT4">
                  <p:embed/>
                  <p:pic>
                    <p:nvPicPr>
                      <p:cNvPr id="17" name="Object 16">
                        <a:extLst>
                          <a:ext uri="{FF2B5EF4-FFF2-40B4-BE49-F238E27FC236}">
                            <a16:creationId xmlns:a16="http://schemas.microsoft.com/office/drawing/2014/main" id="{35445559-1BAF-4D40-AB68-82013C36564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7"/>
                      <a:stretch>
                        <a:fillRect/>
                      </a:stretch>
                    </p:blipFill>
                    <p:spPr>
                      <a:xfrm>
                        <a:off x="3289323" y="5886984"/>
                        <a:ext cx="2245691" cy="29799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" name="Object 18">
            <a:extLst>
              <a:ext uri="{FF2B5EF4-FFF2-40B4-BE49-F238E27FC236}">
                <a16:creationId xmlns:a16="http://schemas.microsoft.com/office/drawing/2014/main" id="{E9F54EC8-CC79-4C38-9031-5B99BC8B097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49781590"/>
              </p:ext>
            </p:extLst>
          </p:nvPr>
        </p:nvGraphicFramePr>
        <p:xfrm>
          <a:off x="3289323" y="6372543"/>
          <a:ext cx="1000125" cy="260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856" name="Equation" r:id="rId18" imgW="571320" imgH="177480" progId="Equation.DSMT4">
                  <p:embed/>
                </p:oleObj>
              </mc:Choice>
              <mc:Fallback>
                <p:oleObj name="Equation" r:id="rId18" imgW="571320" imgH="177480" progId="Equation.DSMT4">
                  <p:embed/>
                  <p:pic>
                    <p:nvPicPr>
                      <p:cNvPr id="18" name="Object 17">
                        <a:extLst>
                          <a:ext uri="{FF2B5EF4-FFF2-40B4-BE49-F238E27FC236}">
                            <a16:creationId xmlns:a16="http://schemas.microsoft.com/office/drawing/2014/main" id="{6F23CF91-D872-40A0-AE28-EF93F1D33488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9"/>
                      <a:stretch>
                        <a:fillRect/>
                      </a:stretch>
                    </p:blipFill>
                    <p:spPr>
                      <a:xfrm>
                        <a:off x="3289323" y="6372543"/>
                        <a:ext cx="1000125" cy="2603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" name="Object 19">
            <a:extLst>
              <a:ext uri="{FF2B5EF4-FFF2-40B4-BE49-F238E27FC236}">
                <a16:creationId xmlns:a16="http://schemas.microsoft.com/office/drawing/2014/main" id="{0B2271EC-BA8B-4EA7-BBEE-045294E4C45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28120608"/>
              </p:ext>
            </p:extLst>
          </p:nvPr>
        </p:nvGraphicFramePr>
        <p:xfrm>
          <a:off x="9135308" y="662541"/>
          <a:ext cx="2055813" cy="1885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857" name="Bitmap Image" r:id="rId20" imgW="883800" imgH="1196280" progId="Paint.Picture">
                  <p:embed/>
                </p:oleObj>
              </mc:Choice>
              <mc:Fallback>
                <p:oleObj name="Bitmap Image" r:id="rId20" imgW="883800" imgH="1196280" progId="Paint.Picture">
                  <p:embed/>
                  <p:pic>
                    <p:nvPicPr>
                      <p:cNvPr id="4" name="Object 3">
                        <a:extLst>
                          <a:ext uri="{FF2B5EF4-FFF2-40B4-BE49-F238E27FC236}">
                            <a16:creationId xmlns:a16="http://schemas.microsoft.com/office/drawing/2014/main" id="{B055FDF3-B572-4466-9AA6-1DA5DA3A449D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1"/>
                      <a:srcRect l="-417" t="1936" r="7816" b="35130"/>
                      <a:stretch>
                        <a:fillRect/>
                      </a:stretch>
                    </p:blipFill>
                    <p:spPr bwMode="auto">
                      <a:xfrm>
                        <a:off x="9135308" y="662541"/>
                        <a:ext cx="2055813" cy="188595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0367262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930E49-21CF-4D08-94CA-60135E77B84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047461" y="416685"/>
            <a:ext cx="7702826" cy="547411"/>
          </a:xfrm>
        </p:spPr>
        <p:txBody>
          <a:bodyPr>
            <a:normAutofit fontScale="90000"/>
          </a:bodyPr>
          <a:lstStyle/>
          <a:p>
            <a:r>
              <a:rPr lang="en-US" sz="3600" b="1" u="sng" dirty="0">
                <a:latin typeface="+mn-lt"/>
              </a:rPr>
              <a:t>B.4 RC Circuits: Discharging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94048D7-4FB2-4542-9D03-A3AC9E4564D3}"/>
              </a:ext>
            </a:extLst>
          </p:cNvPr>
          <p:cNvSpPr txBox="1"/>
          <p:nvPr/>
        </p:nvSpPr>
        <p:spPr>
          <a:xfrm>
            <a:off x="440124" y="1152939"/>
            <a:ext cx="899797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After the capacitors have been all charged up, we typically discharge them over some device.  </a:t>
            </a:r>
          </a:p>
          <a:p>
            <a:r>
              <a:rPr lang="en-US" dirty="0"/>
              <a:t>So let’s consider what will happen when a network of capacitors discharges </a:t>
            </a:r>
          </a:p>
        </p:txBody>
      </p:sp>
      <p:graphicFrame>
        <p:nvGraphicFramePr>
          <p:cNvPr id="6" name="Object 5">
            <a:extLst>
              <a:ext uri="{FF2B5EF4-FFF2-40B4-BE49-F238E27FC236}">
                <a16:creationId xmlns:a16="http://schemas.microsoft.com/office/drawing/2014/main" id="{DE7CB114-7269-42D7-BBD3-2618D8DA8F3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22759887"/>
              </p:ext>
            </p:extLst>
          </p:nvPr>
        </p:nvGraphicFramePr>
        <p:xfrm>
          <a:off x="215900" y="1997075"/>
          <a:ext cx="4157663" cy="2225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66" name="Bitmap Image" r:id="rId3" imgW="3390840" imgH="1684080" progId="Paint.Picture">
                  <p:embed/>
                </p:oleObj>
              </mc:Choice>
              <mc:Fallback>
                <p:oleObj name="Bitmap Image" r:id="rId3" imgW="3390840" imgH="1684080" progId="Paint.Picture">
                  <p:embed/>
                  <p:pic>
                    <p:nvPicPr>
                      <p:cNvPr id="6" name="Object 5">
                        <a:extLst>
                          <a:ext uri="{FF2B5EF4-FFF2-40B4-BE49-F238E27FC236}">
                            <a16:creationId xmlns:a16="http://schemas.microsoft.com/office/drawing/2014/main" id="{DE7CB114-7269-42D7-BBD3-2618D8DA8F33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 l="4024" b="-3169"/>
                      <a:stretch>
                        <a:fillRect/>
                      </a:stretch>
                    </p:blipFill>
                    <p:spPr bwMode="auto">
                      <a:xfrm>
                        <a:off x="215900" y="1997075"/>
                        <a:ext cx="4157663" cy="222567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40FBDD08-97C9-43A4-B1B5-FB408E73A260}"/>
              </a:ext>
            </a:extLst>
          </p:cNvPr>
          <p:cNvSpPr txBox="1"/>
          <p:nvPr/>
        </p:nvSpPr>
        <p:spPr>
          <a:xfrm>
            <a:off x="4890562" y="2262395"/>
            <a:ext cx="7026966" cy="923330"/>
          </a:xfrm>
          <a:prstGeom prst="rect">
            <a:avLst/>
          </a:prstGeom>
          <a:noFill/>
          <a:ln>
            <a:solidFill>
              <a:schemeClr val="accent6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/>
              <a:t>t = 0</a:t>
            </a:r>
            <a:r>
              <a:rPr lang="en-US" dirty="0"/>
              <a:t>: the capacitors are initially charged, and as soon as the switch is flipped (closed), they will begin discharging with some initial current through their (and all) wires.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362099B-4E9C-42BF-B716-890A5CED3211}"/>
              </a:ext>
            </a:extLst>
          </p:cNvPr>
          <p:cNvSpPr txBox="1"/>
          <p:nvPr/>
        </p:nvSpPr>
        <p:spPr>
          <a:xfrm>
            <a:off x="4805682" y="5373278"/>
            <a:ext cx="702696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For now we will focus on analyzing the t = 0 and t = ∞ situations, to determine the initial and final currents/charges in the circuit.</a:t>
            </a:r>
          </a:p>
          <a:p>
            <a:endParaRPr lang="en-US" sz="1600" dirty="0"/>
          </a:p>
          <a:p>
            <a:r>
              <a:rPr lang="en-US" sz="1600" dirty="0"/>
              <a:t>An analysis of the 0 &lt; t &lt; ∞ window requires differential equations, and due to the mathematical complexity, we’ll tackle only the simplest relevant scenarios.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134E744D-D280-4955-AA11-12A008044D8E}"/>
              </a:ext>
            </a:extLst>
          </p:cNvPr>
          <p:cNvSpPr/>
          <p:nvPr/>
        </p:nvSpPr>
        <p:spPr>
          <a:xfrm>
            <a:off x="4898379" y="3344737"/>
            <a:ext cx="7019149" cy="923330"/>
          </a:xfrm>
          <a:prstGeom prst="rect">
            <a:avLst/>
          </a:prstGeom>
          <a:ln>
            <a:solidFill>
              <a:schemeClr val="accent6"/>
            </a:solidFill>
          </a:ln>
        </p:spPr>
        <p:txBody>
          <a:bodyPr wrap="square">
            <a:spAutoFit/>
          </a:bodyPr>
          <a:lstStyle/>
          <a:p>
            <a:r>
              <a:rPr lang="en-US" b="1" dirty="0"/>
              <a:t>0 &lt; t &lt; ∞</a:t>
            </a:r>
            <a:r>
              <a:rPr lang="en-US" dirty="0"/>
              <a:t>: as time progresses, the capacitors will gradually (or quickly) discharge, and the current through their (and all, assuming no external power source) wires will attenuate.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1E4B505-C354-40DA-9DA6-CBEBC594BF9C}"/>
              </a:ext>
            </a:extLst>
          </p:cNvPr>
          <p:cNvSpPr/>
          <p:nvPr/>
        </p:nvSpPr>
        <p:spPr>
          <a:xfrm>
            <a:off x="4890562" y="4368946"/>
            <a:ext cx="6685280" cy="923330"/>
          </a:xfrm>
          <a:prstGeom prst="rect">
            <a:avLst/>
          </a:prstGeom>
          <a:ln>
            <a:solidFill>
              <a:schemeClr val="accent6"/>
            </a:solidFill>
          </a:ln>
        </p:spPr>
        <p:txBody>
          <a:bodyPr wrap="square">
            <a:spAutoFit/>
          </a:bodyPr>
          <a:lstStyle/>
          <a:p>
            <a:r>
              <a:rPr lang="en-US" b="1" dirty="0"/>
              <a:t>t = ∞</a:t>
            </a:r>
            <a:r>
              <a:rPr lang="en-US" dirty="0"/>
              <a:t>: Eventually, the capacitors will be fully discharged and the current through their (and all, assuming no external power source) wires will cease.</a:t>
            </a:r>
          </a:p>
        </p:txBody>
      </p:sp>
    </p:spTree>
    <p:extLst>
      <p:ext uri="{BB962C8B-B14F-4D97-AF65-F5344CB8AC3E}">
        <p14:creationId xmlns:p14="http://schemas.microsoft.com/office/powerpoint/2010/main" val="22584945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/>
      <p:bldP spid="9" grpId="0" animBg="1"/>
      <p:bldP spid="10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>
            <a:extLst>
              <a:ext uri="{FF2B5EF4-FFF2-40B4-BE49-F238E27FC236}">
                <a16:creationId xmlns:a16="http://schemas.microsoft.com/office/drawing/2014/main" id="{6E2014BE-1F43-4E9F-802E-4FFD8E6C9E0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87727471"/>
              </p:ext>
            </p:extLst>
          </p:nvPr>
        </p:nvGraphicFramePr>
        <p:xfrm>
          <a:off x="624398" y="1915630"/>
          <a:ext cx="4044950" cy="19827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412" name="Bitmap Image" r:id="rId3" imgW="3368160" imgH="1531800" progId="Paint.Picture">
                  <p:embed/>
                </p:oleObj>
              </mc:Choice>
              <mc:Fallback>
                <p:oleObj name="Bitmap Image" r:id="rId3" imgW="3368160" imgH="1531800" progId="Paint.Picture">
                  <p:embed/>
                  <p:pic>
                    <p:nvPicPr>
                      <p:cNvPr id="2" name="Object 1">
                        <a:extLst>
                          <a:ext uri="{FF2B5EF4-FFF2-40B4-BE49-F238E27FC236}">
                            <a16:creationId xmlns:a16="http://schemas.microsoft.com/office/drawing/2014/main" id="{6E2014BE-1F43-4E9F-802E-4FFD8E6C9E0A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 l="4024" b="-3169"/>
                      <a:stretch>
                        <a:fillRect/>
                      </a:stretch>
                    </p:blipFill>
                    <p:spPr bwMode="auto">
                      <a:xfrm>
                        <a:off x="624398" y="1915630"/>
                        <a:ext cx="4044950" cy="198278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itle 1">
            <a:extLst>
              <a:ext uri="{FF2B5EF4-FFF2-40B4-BE49-F238E27FC236}">
                <a16:creationId xmlns:a16="http://schemas.microsoft.com/office/drawing/2014/main" id="{873F111E-BCE3-4A03-ADEE-D63013140E11}"/>
              </a:ext>
            </a:extLst>
          </p:cNvPr>
          <p:cNvSpPr txBox="1">
            <a:spLocks/>
          </p:cNvSpPr>
          <p:nvPr/>
        </p:nvSpPr>
        <p:spPr>
          <a:xfrm>
            <a:off x="3886200" y="376929"/>
            <a:ext cx="4412974" cy="547411"/>
          </a:xfrm>
          <a:prstGeom prst="rect">
            <a:avLst/>
          </a:prstGeom>
        </p:spPr>
        <p:txBody>
          <a:bodyPr>
            <a:normAutofit fontScale="75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1" u="sng" dirty="0">
                <a:latin typeface="+mn-lt"/>
              </a:rPr>
              <a:t>B.4 RC Circuits: Discharging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5F866D7-8E79-466B-A82F-20E03F595F12}"/>
              </a:ext>
            </a:extLst>
          </p:cNvPr>
          <p:cNvSpPr txBox="1"/>
          <p:nvPr/>
        </p:nvSpPr>
        <p:spPr>
          <a:xfrm>
            <a:off x="714326" y="1131719"/>
            <a:ext cx="8670387" cy="36933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70C0"/>
                </a:solidFill>
              </a:rPr>
              <a:t>t = 0: Assuming the initial charges shown, what will be the initial currents in the circuit?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D288BB3-9EBB-48DE-B426-27D9E0725706}"/>
              </a:ext>
            </a:extLst>
          </p:cNvPr>
          <p:cNvSpPr txBox="1"/>
          <p:nvPr/>
        </p:nvSpPr>
        <p:spPr>
          <a:xfrm>
            <a:off x="919038" y="4516924"/>
            <a:ext cx="383584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We could first combine the two left branch resistors in series.  So I will. 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666C37F9-549D-4DCF-9F30-9A6D7B02852D}"/>
              </a:ext>
            </a:extLst>
          </p:cNvPr>
          <p:cNvCxnSpPr>
            <a:cxnSpLocks/>
          </p:cNvCxnSpPr>
          <p:nvPr/>
        </p:nvCxnSpPr>
        <p:spPr>
          <a:xfrm>
            <a:off x="4827988" y="3017077"/>
            <a:ext cx="58928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F89E5A14-67CA-4C23-9D67-5A114B4508C7}"/>
              </a:ext>
            </a:extLst>
          </p:cNvPr>
          <p:cNvSpPr txBox="1"/>
          <p:nvPr/>
        </p:nvSpPr>
        <p:spPr>
          <a:xfrm>
            <a:off x="5976023" y="4516924"/>
            <a:ext cx="336778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At this point we have to use </a:t>
            </a:r>
            <a:r>
              <a:rPr lang="en-US" sz="1600" dirty="0" err="1"/>
              <a:t>Kirchoff’s</a:t>
            </a:r>
            <a:r>
              <a:rPr lang="en-US" sz="1600" dirty="0"/>
              <a:t> </a:t>
            </a:r>
          </a:p>
          <a:p>
            <a:r>
              <a:rPr lang="en-US" sz="1600" dirty="0"/>
              <a:t>laws to get the currents.</a:t>
            </a:r>
            <a:endParaRPr lang="en-US" dirty="0"/>
          </a:p>
        </p:txBody>
      </p:sp>
      <p:graphicFrame>
        <p:nvGraphicFramePr>
          <p:cNvPr id="9" name="Object 8">
            <a:extLst>
              <a:ext uri="{FF2B5EF4-FFF2-40B4-BE49-F238E27FC236}">
                <a16:creationId xmlns:a16="http://schemas.microsoft.com/office/drawing/2014/main" id="{AB60930D-8F9C-4CF3-AA57-1E9FFAD57A5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41647816"/>
              </p:ext>
            </p:extLst>
          </p:nvPr>
        </p:nvGraphicFramePr>
        <p:xfrm>
          <a:off x="5794953" y="1915630"/>
          <a:ext cx="4044950" cy="19827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413" name="Bitmap Image" r:id="rId5" imgW="3368160" imgH="1531800" progId="Paint.Picture">
                  <p:embed/>
                </p:oleObj>
              </mc:Choice>
              <mc:Fallback>
                <p:oleObj name="Bitmap Image" r:id="rId5" imgW="3368160" imgH="1531800" progId="Paint.Picture">
                  <p:embed/>
                  <p:pic>
                    <p:nvPicPr>
                      <p:cNvPr id="2" name="Object 1">
                        <a:extLst>
                          <a:ext uri="{FF2B5EF4-FFF2-40B4-BE49-F238E27FC236}">
                            <a16:creationId xmlns:a16="http://schemas.microsoft.com/office/drawing/2014/main" id="{6E2014BE-1F43-4E9F-802E-4FFD8E6C9E0A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 l="4024" b="-3169"/>
                      <a:stretch>
                        <a:fillRect/>
                      </a:stretch>
                    </p:blipFill>
                    <p:spPr bwMode="auto">
                      <a:xfrm>
                        <a:off x="5794953" y="1915630"/>
                        <a:ext cx="4044950" cy="198278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3745669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1AF32C-54F3-4521-AC34-97E8745165EF}"/>
              </a:ext>
            </a:extLst>
          </p:cNvPr>
          <p:cNvSpPr txBox="1">
            <a:spLocks/>
          </p:cNvSpPr>
          <p:nvPr/>
        </p:nvSpPr>
        <p:spPr>
          <a:xfrm>
            <a:off x="3718812" y="376929"/>
            <a:ext cx="5022916" cy="547411"/>
          </a:xfrm>
          <a:prstGeom prst="rect">
            <a:avLst/>
          </a:prstGeom>
        </p:spPr>
        <p:txBody>
          <a:bodyPr>
            <a:normAutofit fontScale="9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1" u="sng" dirty="0">
                <a:latin typeface="+mn-lt"/>
              </a:rPr>
              <a:t>B.4 RC Circuits: Discharging</a:t>
            </a:r>
          </a:p>
        </p:txBody>
      </p:sp>
      <p:graphicFrame>
        <p:nvGraphicFramePr>
          <p:cNvPr id="13" name="Object 12">
            <a:extLst>
              <a:ext uri="{FF2B5EF4-FFF2-40B4-BE49-F238E27FC236}">
                <a16:creationId xmlns:a16="http://schemas.microsoft.com/office/drawing/2014/main" id="{CD4D5E04-2119-4326-B13D-7FF236104A6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85340134"/>
              </p:ext>
            </p:extLst>
          </p:nvPr>
        </p:nvGraphicFramePr>
        <p:xfrm>
          <a:off x="458694" y="1638234"/>
          <a:ext cx="4597469" cy="231029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615" name="Bitmap Image" r:id="rId3" imgW="3154680" imgH="1470600" progId="Paint.Picture">
                  <p:embed/>
                </p:oleObj>
              </mc:Choice>
              <mc:Fallback>
                <p:oleObj name="Bitmap Image" r:id="rId3" imgW="3154680" imgH="1470600" progId="Paint.Picture">
                  <p:embed/>
                  <p:pic>
                    <p:nvPicPr>
                      <p:cNvPr id="9" name="Object 8">
                        <a:extLst>
                          <a:ext uri="{FF2B5EF4-FFF2-40B4-BE49-F238E27FC236}">
                            <a16:creationId xmlns:a16="http://schemas.microsoft.com/office/drawing/2014/main" id="{AB60930D-8F9C-4CF3-AA57-1E9FFAD57A53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 l="4024" b="-3169"/>
                      <a:stretch>
                        <a:fillRect/>
                      </a:stretch>
                    </p:blipFill>
                    <p:spPr bwMode="auto">
                      <a:xfrm>
                        <a:off x="458694" y="1638234"/>
                        <a:ext cx="4597469" cy="231029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TextBox 14">
            <a:extLst>
              <a:ext uri="{FF2B5EF4-FFF2-40B4-BE49-F238E27FC236}">
                <a16:creationId xmlns:a16="http://schemas.microsoft.com/office/drawing/2014/main" id="{335E496F-D72A-4EFE-9657-7742E7D01AF4}"/>
              </a:ext>
            </a:extLst>
          </p:cNvPr>
          <p:cNvSpPr txBox="1"/>
          <p:nvPr/>
        </p:nvSpPr>
        <p:spPr>
          <a:xfrm>
            <a:off x="714326" y="1131719"/>
            <a:ext cx="8670387" cy="36933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70C0"/>
                </a:solidFill>
              </a:rPr>
              <a:t>t = 0: Assuming the initial charges shown, what will be the initial currents in the circuit?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CA77B94-AAB6-4784-A9D1-0981FD719BD3}"/>
              </a:ext>
            </a:extLst>
          </p:cNvPr>
          <p:cNvSpPr txBox="1"/>
          <p:nvPr/>
        </p:nvSpPr>
        <p:spPr>
          <a:xfrm>
            <a:off x="766859" y="4090739"/>
            <a:ext cx="141917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Label currents:</a:t>
            </a: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7FC49752-DF72-4DA0-AE8D-D1B7BD3BEC1C}"/>
              </a:ext>
            </a:extLst>
          </p:cNvPr>
          <p:cNvCxnSpPr/>
          <p:nvPr/>
        </p:nvCxnSpPr>
        <p:spPr>
          <a:xfrm>
            <a:off x="1053548" y="2375456"/>
            <a:ext cx="0" cy="437321"/>
          </a:xfrm>
          <a:prstGeom prst="straightConnector1">
            <a:avLst/>
          </a:prstGeom>
          <a:ln w="3492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BF406B43-16EC-4DF5-9B27-EEBBD7410B81}"/>
              </a:ext>
            </a:extLst>
          </p:cNvPr>
          <p:cNvCxnSpPr>
            <a:cxnSpLocks/>
          </p:cNvCxnSpPr>
          <p:nvPr/>
        </p:nvCxnSpPr>
        <p:spPr>
          <a:xfrm>
            <a:off x="1205948" y="3700673"/>
            <a:ext cx="1010478" cy="0"/>
          </a:xfrm>
          <a:prstGeom prst="straightConnector1">
            <a:avLst/>
          </a:prstGeom>
          <a:ln w="3492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BB1E4D6A-41BE-4123-835B-AB1CF32949AC}"/>
              </a:ext>
            </a:extLst>
          </p:cNvPr>
          <p:cNvCxnSpPr>
            <a:cxnSpLocks/>
          </p:cNvCxnSpPr>
          <p:nvPr/>
        </p:nvCxnSpPr>
        <p:spPr>
          <a:xfrm flipV="1">
            <a:off x="2965175" y="3319673"/>
            <a:ext cx="0" cy="371061"/>
          </a:xfrm>
          <a:prstGeom prst="straightConnector1">
            <a:avLst/>
          </a:prstGeom>
          <a:ln w="34925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09468781-2F74-47BC-B286-CA31AC865F89}"/>
              </a:ext>
            </a:extLst>
          </p:cNvPr>
          <p:cNvCxnSpPr>
            <a:cxnSpLocks/>
          </p:cNvCxnSpPr>
          <p:nvPr/>
        </p:nvCxnSpPr>
        <p:spPr>
          <a:xfrm flipV="1">
            <a:off x="2965175" y="2398646"/>
            <a:ext cx="0" cy="371061"/>
          </a:xfrm>
          <a:prstGeom prst="straightConnector1">
            <a:avLst/>
          </a:prstGeom>
          <a:ln w="34925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B5EF3E75-1DA8-45E3-A0A9-F60E45ED34FF}"/>
              </a:ext>
            </a:extLst>
          </p:cNvPr>
          <p:cNvCxnSpPr>
            <a:cxnSpLocks/>
          </p:cNvCxnSpPr>
          <p:nvPr/>
        </p:nvCxnSpPr>
        <p:spPr>
          <a:xfrm flipH="1">
            <a:off x="1786706" y="2332387"/>
            <a:ext cx="970722" cy="0"/>
          </a:xfrm>
          <a:prstGeom prst="straightConnector1">
            <a:avLst/>
          </a:prstGeom>
          <a:ln w="3492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9D1954FE-5459-4536-8A61-7A2A91F1688B}"/>
              </a:ext>
            </a:extLst>
          </p:cNvPr>
          <p:cNvCxnSpPr>
            <a:cxnSpLocks/>
          </p:cNvCxnSpPr>
          <p:nvPr/>
        </p:nvCxnSpPr>
        <p:spPr>
          <a:xfrm>
            <a:off x="3149944" y="1987831"/>
            <a:ext cx="936615" cy="0"/>
          </a:xfrm>
          <a:prstGeom prst="straightConnector1">
            <a:avLst/>
          </a:prstGeom>
          <a:ln w="3492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60FA86E3-0E12-47F7-B48D-52BC27C385FF}"/>
              </a:ext>
            </a:extLst>
          </p:cNvPr>
          <p:cNvCxnSpPr>
            <a:cxnSpLocks/>
          </p:cNvCxnSpPr>
          <p:nvPr/>
        </p:nvCxnSpPr>
        <p:spPr>
          <a:xfrm flipH="1" flipV="1">
            <a:off x="3125271" y="3690734"/>
            <a:ext cx="885398" cy="3314"/>
          </a:xfrm>
          <a:prstGeom prst="straightConnector1">
            <a:avLst/>
          </a:prstGeom>
          <a:ln w="3492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6DE3F41E-FFDF-4A53-A2F1-6F223FCA557F}"/>
              </a:ext>
            </a:extLst>
          </p:cNvPr>
          <p:cNvCxnSpPr>
            <a:cxnSpLocks/>
          </p:cNvCxnSpPr>
          <p:nvPr/>
        </p:nvCxnSpPr>
        <p:spPr>
          <a:xfrm flipH="1">
            <a:off x="4170764" y="2812777"/>
            <a:ext cx="3671" cy="347870"/>
          </a:xfrm>
          <a:prstGeom prst="straightConnector1">
            <a:avLst/>
          </a:prstGeom>
          <a:ln w="3492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>
            <a:extLst>
              <a:ext uri="{FF2B5EF4-FFF2-40B4-BE49-F238E27FC236}">
                <a16:creationId xmlns:a16="http://schemas.microsoft.com/office/drawing/2014/main" id="{2CB129D8-D8A3-4E16-AF82-DA23C9004D67}"/>
              </a:ext>
            </a:extLst>
          </p:cNvPr>
          <p:cNvSpPr txBox="1"/>
          <p:nvPr/>
        </p:nvSpPr>
        <p:spPr>
          <a:xfrm>
            <a:off x="1612286" y="3686008"/>
            <a:ext cx="35939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0070C0"/>
                </a:solidFill>
              </a:rPr>
              <a:t>i</a:t>
            </a:r>
            <a:r>
              <a:rPr lang="en-US" sz="2400" baseline="-25000" dirty="0">
                <a:solidFill>
                  <a:srgbClr val="0070C0"/>
                </a:solidFill>
              </a:rPr>
              <a:t>1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2ECC0F76-A8F1-4A77-9A9E-EE29BE840B46}"/>
              </a:ext>
            </a:extLst>
          </p:cNvPr>
          <p:cNvSpPr txBox="1"/>
          <p:nvPr/>
        </p:nvSpPr>
        <p:spPr>
          <a:xfrm>
            <a:off x="3385339" y="1453428"/>
            <a:ext cx="35939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FF0000"/>
                </a:solidFill>
              </a:rPr>
              <a:t>i</a:t>
            </a:r>
            <a:r>
              <a:rPr lang="en-US" sz="2400" baseline="-25000" dirty="0">
                <a:solidFill>
                  <a:srgbClr val="FF0000"/>
                </a:solidFill>
              </a:rPr>
              <a:t>3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5E1E26C1-5104-458F-B684-AA186A209006}"/>
              </a:ext>
            </a:extLst>
          </p:cNvPr>
          <p:cNvSpPr txBox="1"/>
          <p:nvPr/>
        </p:nvSpPr>
        <p:spPr>
          <a:xfrm>
            <a:off x="2605781" y="2351111"/>
            <a:ext cx="35939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00B050"/>
                </a:solidFill>
              </a:rPr>
              <a:t>i</a:t>
            </a:r>
            <a:r>
              <a:rPr lang="en-US" sz="2400" baseline="-25000" dirty="0">
                <a:solidFill>
                  <a:srgbClr val="00B050"/>
                </a:solidFill>
              </a:rPr>
              <a:t>2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E82F7DED-F09D-44FD-B4A8-ED8743B7B6E1}"/>
              </a:ext>
            </a:extLst>
          </p:cNvPr>
          <p:cNvSpPr txBox="1"/>
          <p:nvPr/>
        </p:nvSpPr>
        <p:spPr>
          <a:xfrm>
            <a:off x="766859" y="4552342"/>
            <a:ext cx="171534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Do </a:t>
            </a:r>
            <a:r>
              <a:rPr lang="en-US" sz="1600" dirty="0" err="1"/>
              <a:t>Kirchoff’s</a:t>
            </a:r>
            <a:r>
              <a:rPr lang="en-US" sz="1600" dirty="0"/>
              <a:t> laws:</a:t>
            </a:r>
            <a:endParaRPr lang="en-US" dirty="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625753AA-4D00-45BA-AFD4-1D7025A4C1A4}"/>
              </a:ext>
            </a:extLst>
          </p:cNvPr>
          <p:cNvSpPr txBox="1"/>
          <p:nvPr/>
        </p:nvSpPr>
        <p:spPr>
          <a:xfrm>
            <a:off x="766402" y="4999836"/>
            <a:ext cx="5798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KCL:</a:t>
            </a:r>
          </a:p>
        </p:txBody>
      </p:sp>
      <p:graphicFrame>
        <p:nvGraphicFramePr>
          <p:cNvPr id="37" name="Object 36">
            <a:extLst>
              <a:ext uri="{FF2B5EF4-FFF2-40B4-BE49-F238E27FC236}">
                <a16:creationId xmlns:a16="http://schemas.microsoft.com/office/drawing/2014/main" id="{D3347A45-B823-4DF7-901F-76DCE6573F3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87030234"/>
              </p:ext>
            </p:extLst>
          </p:nvPr>
        </p:nvGraphicFramePr>
        <p:xfrm>
          <a:off x="1423474" y="5013945"/>
          <a:ext cx="1401158" cy="35522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616" name="Equation" r:id="rId5" imgW="901440" imgH="228600" progId="Equation.DSMT4">
                  <p:embed/>
                </p:oleObj>
              </mc:Choice>
              <mc:Fallback>
                <p:oleObj name="Equation" r:id="rId5" imgW="901440" imgH="2286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423474" y="5013945"/>
                        <a:ext cx="1401158" cy="35522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8" name="TextBox 37">
            <a:extLst>
              <a:ext uri="{FF2B5EF4-FFF2-40B4-BE49-F238E27FC236}">
                <a16:creationId xmlns:a16="http://schemas.microsoft.com/office/drawing/2014/main" id="{7187C6AA-5709-4694-B829-FF272BD2539A}"/>
              </a:ext>
            </a:extLst>
          </p:cNvPr>
          <p:cNvSpPr txBox="1"/>
          <p:nvPr/>
        </p:nvSpPr>
        <p:spPr>
          <a:xfrm>
            <a:off x="766402" y="5558347"/>
            <a:ext cx="11043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KVL (left):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46" name="Ink 45">
                <a:extLst>
                  <a:ext uri="{FF2B5EF4-FFF2-40B4-BE49-F238E27FC236}">
                    <a16:creationId xmlns:a16="http://schemas.microsoft.com/office/drawing/2014/main" id="{A3DA9D2C-979A-4556-BEE4-96FD89A1D370}"/>
                  </a:ext>
                </a:extLst>
              </p14:cNvPr>
              <p14:cNvContentPartPr/>
              <p14:nvPr/>
            </p14:nvContentPartPr>
            <p14:xfrm>
              <a:off x="1271630" y="2454499"/>
              <a:ext cx="1355040" cy="1095480"/>
            </p14:xfrm>
          </p:contentPart>
        </mc:Choice>
        <mc:Fallback xmlns="">
          <p:pic>
            <p:nvPicPr>
              <p:cNvPr id="46" name="Ink 45">
                <a:extLst>
                  <a:ext uri="{FF2B5EF4-FFF2-40B4-BE49-F238E27FC236}">
                    <a16:creationId xmlns:a16="http://schemas.microsoft.com/office/drawing/2014/main" id="{A3DA9D2C-979A-4556-BEE4-96FD89A1D370}"/>
                  </a:ext>
                </a:extLst>
              </p:cNvPr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1253630" y="2436859"/>
                <a:ext cx="1390680" cy="1131120"/>
              </a:xfrm>
              <a:prstGeom prst="rect">
                <a:avLst/>
              </a:prstGeom>
            </p:spPr>
          </p:pic>
        </mc:Fallback>
      </mc:AlternateContent>
      <p:graphicFrame>
        <p:nvGraphicFramePr>
          <p:cNvPr id="47" name="Object 46">
            <a:extLst>
              <a:ext uri="{FF2B5EF4-FFF2-40B4-BE49-F238E27FC236}">
                <a16:creationId xmlns:a16="http://schemas.microsoft.com/office/drawing/2014/main" id="{9626CFEA-4F0E-4428-A65E-E6CFE1B4856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56564293"/>
              </p:ext>
            </p:extLst>
          </p:nvPr>
        </p:nvGraphicFramePr>
        <p:xfrm>
          <a:off x="1909823" y="5457519"/>
          <a:ext cx="1636713" cy="6111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617" name="Equation" r:id="rId9" imgW="1054080" imgH="393480" progId="Equation.DSMT4">
                  <p:embed/>
                </p:oleObj>
              </mc:Choice>
              <mc:Fallback>
                <p:oleObj name="Equation" r:id="rId9" imgW="1054080" imgH="393480" progId="Equation.DSMT4">
                  <p:embed/>
                  <p:pic>
                    <p:nvPicPr>
                      <p:cNvPr id="37" name="Object 36">
                        <a:extLst>
                          <a:ext uri="{FF2B5EF4-FFF2-40B4-BE49-F238E27FC236}">
                            <a16:creationId xmlns:a16="http://schemas.microsoft.com/office/drawing/2014/main" id="{D3347A45-B823-4DF7-901F-76DCE6573F3F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1909823" y="5457519"/>
                        <a:ext cx="1636713" cy="6111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8" name="Object 47">
            <a:extLst>
              <a:ext uri="{FF2B5EF4-FFF2-40B4-BE49-F238E27FC236}">
                <a16:creationId xmlns:a16="http://schemas.microsoft.com/office/drawing/2014/main" id="{A906B937-D43A-44EA-828F-6455A4D58F7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95075942"/>
              </p:ext>
            </p:extLst>
          </p:nvPr>
        </p:nvGraphicFramePr>
        <p:xfrm>
          <a:off x="4010669" y="5585313"/>
          <a:ext cx="1104900" cy="355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618" name="Equation" r:id="rId11" imgW="711000" imgH="228600" progId="Equation.DSMT4">
                  <p:embed/>
                </p:oleObj>
              </mc:Choice>
              <mc:Fallback>
                <p:oleObj name="Equation" r:id="rId11" imgW="711000" imgH="228600" progId="Equation.DSMT4">
                  <p:embed/>
                  <p:pic>
                    <p:nvPicPr>
                      <p:cNvPr id="47" name="Object 46">
                        <a:extLst>
                          <a:ext uri="{FF2B5EF4-FFF2-40B4-BE49-F238E27FC236}">
                            <a16:creationId xmlns:a16="http://schemas.microsoft.com/office/drawing/2014/main" id="{9626CFEA-4F0E-4428-A65E-E6CFE1B4856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4010669" y="5585313"/>
                        <a:ext cx="1104900" cy="3556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9" name="TextBox 48">
            <a:extLst>
              <a:ext uri="{FF2B5EF4-FFF2-40B4-BE49-F238E27FC236}">
                <a16:creationId xmlns:a16="http://schemas.microsoft.com/office/drawing/2014/main" id="{DFF73E0C-7A3D-4E80-9FA1-126F3BA259BB}"/>
              </a:ext>
            </a:extLst>
          </p:cNvPr>
          <p:cNvSpPr txBox="1"/>
          <p:nvPr/>
        </p:nvSpPr>
        <p:spPr>
          <a:xfrm>
            <a:off x="762247" y="6273893"/>
            <a:ext cx="12293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KVL (right):</a:t>
            </a:r>
          </a:p>
        </p:txBody>
      </p:sp>
      <p:graphicFrame>
        <p:nvGraphicFramePr>
          <p:cNvPr id="50" name="Object 49">
            <a:extLst>
              <a:ext uri="{FF2B5EF4-FFF2-40B4-BE49-F238E27FC236}">
                <a16:creationId xmlns:a16="http://schemas.microsoft.com/office/drawing/2014/main" id="{BD442917-240F-4B04-8797-43F8619DDD3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54814271"/>
              </p:ext>
            </p:extLst>
          </p:nvPr>
        </p:nvGraphicFramePr>
        <p:xfrm>
          <a:off x="2088081" y="6152965"/>
          <a:ext cx="1754187" cy="6111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619" name="Equation" r:id="rId13" imgW="1130040" imgH="393480" progId="Equation.DSMT4">
                  <p:embed/>
                </p:oleObj>
              </mc:Choice>
              <mc:Fallback>
                <p:oleObj name="Equation" r:id="rId13" imgW="1130040" imgH="393480" progId="Equation.DSMT4">
                  <p:embed/>
                  <p:pic>
                    <p:nvPicPr>
                      <p:cNvPr id="47" name="Object 46">
                        <a:extLst>
                          <a:ext uri="{FF2B5EF4-FFF2-40B4-BE49-F238E27FC236}">
                            <a16:creationId xmlns:a16="http://schemas.microsoft.com/office/drawing/2014/main" id="{9626CFEA-4F0E-4428-A65E-E6CFE1B4856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2088081" y="6152965"/>
                        <a:ext cx="1754187" cy="6111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p14:bwMode="auto" r:id="rId15">
            <p14:nvContentPartPr>
              <p14:cNvPr id="53" name="Ink 52">
                <a:extLst>
                  <a:ext uri="{FF2B5EF4-FFF2-40B4-BE49-F238E27FC236}">
                    <a16:creationId xmlns:a16="http://schemas.microsoft.com/office/drawing/2014/main" id="{DB9760CE-1446-47B5-A307-98690A431590}"/>
                  </a:ext>
                </a:extLst>
              </p14:cNvPr>
              <p14:cNvContentPartPr/>
              <p14:nvPr/>
            </p14:nvContentPartPr>
            <p14:xfrm>
              <a:off x="3149390" y="3222379"/>
              <a:ext cx="826200" cy="366120"/>
            </p14:xfrm>
          </p:contentPart>
        </mc:Choice>
        <mc:Fallback xmlns="">
          <p:pic>
            <p:nvPicPr>
              <p:cNvPr id="53" name="Ink 52">
                <a:extLst>
                  <a:ext uri="{FF2B5EF4-FFF2-40B4-BE49-F238E27FC236}">
                    <a16:creationId xmlns:a16="http://schemas.microsoft.com/office/drawing/2014/main" id="{DB9760CE-1446-47B5-A307-98690A431590}"/>
                  </a:ext>
                </a:extLst>
              </p:cNvPr>
              <p:cNvPicPr/>
              <p:nvPr/>
            </p:nvPicPr>
            <p:blipFill>
              <a:blip r:embed="rId16"/>
              <a:stretch>
                <a:fillRect/>
              </a:stretch>
            </p:blipFill>
            <p:spPr>
              <a:xfrm>
                <a:off x="3131390" y="3204739"/>
                <a:ext cx="861840" cy="4017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7">
            <p14:nvContentPartPr>
              <p14:cNvPr id="63" name="Ink 62">
                <a:extLst>
                  <a:ext uri="{FF2B5EF4-FFF2-40B4-BE49-F238E27FC236}">
                    <a16:creationId xmlns:a16="http://schemas.microsoft.com/office/drawing/2014/main" id="{D7321DA6-AD3B-460B-9C5C-54F8CBA599CB}"/>
                  </a:ext>
                </a:extLst>
              </p14:cNvPr>
              <p14:cNvContentPartPr/>
              <p14:nvPr/>
            </p14:nvContentPartPr>
            <p14:xfrm>
              <a:off x="3100790" y="2106739"/>
              <a:ext cx="834120" cy="981720"/>
            </p14:xfrm>
          </p:contentPart>
        </mc:Choice>
        <mc:Fallback xmlns="">
          <p:pic>
            <p:nvPicPr>
              <p:cNvPr id="63" name="Ink 62">
                <a:extLst>
                  <a:ext uri="{FF2B5EF4-FFF2-40B4-BE49-F238E27FC236}">
                    <a16:creationId xmlns:a16="http://schemas.microsoft.com/office/drawing/2014/main" id="{D7321DA6-AD3B-460B-9C5C-54F8CBA599CB}"/>
                  </a:ext>
                </a:extLst>
              </p:cNvPr>
              <p:cNvPicPr/>
              <p:nvPr/>
            </p:nvPicPr>
            <p:blipFill>
              <a:blip r:embed="rId18"/>
              <a:stretch>
                <a:fillRect/>
              </a:stretch>
            </p:blipFill>
            <p:spPr>
              <a:xfrm>
                <a:off x="3082798" y="2088739"/>
                <a:ext cx="869745" cy="1017360"/>
              </a:xfrm>
              <a:prstGeom prst="rect">
                <a:avLst/>
              </a:prstGeom>
            </p:spPr>
          </p:pic>
        </mc:Fallback>
      </mc:AlternateContent>
      <p:graphicFrame>
        <p:nvGraphicFramePr>
          <p:cNvPr id="64" name="Object 63">
            <a:extLst>
              <a:ext uri="{FF2B5EF4-FFF2-40B4-BE49-F238E27FC236}">
                <a16:creationId xmlns:a16="http://schemas.microsoft.com/office/drawing/2014/main" id="{2C101577-0779-4630-AE2B-3774C49D4DC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60311238"/>
              </p:ext>
            </p:extLst>
          </p:nvPr>
        </p:nvGraphicFramePr>
        <p:xfrm>
          <a:off x="4320063" y="6152964"/>
          <a:ext cx="1458912" cy="6111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620" name="Equation" r:id="rId19" imgW="939600" imgH="393480" progId="Equation.DSMT4">
                  <p:embed/>
                </p:oleObj>
              </mc:Choice>
              <mc:Fallback>
                <p:oleObj name="Equation" r:id="rId19" imgW="939600" imgH="393480" progId="Equation.DSMT4">
                  <p:embed/>
                  <p:pic>
                    <p:nvPicPr>
                      <p:cNvPr id="50" name="Object 49">
                        <a:extLst>
                          <a:ext uri="{FF2B5EF4-FFF2-40B4-BE49-F238E27FC236}">
                            <a16:creationId xmlns:a16="http://schemas.microsoft.com/office/drawing/2014/main" id="{BD442917-240F-4B04-8797-43F8619DDD3A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20"/>
                      <a:stretch>
                        <a:fillRect/>
                      </a:stretch>
                    </p:blipFill>
                    <p:spPr>
                      <a:xfrm>
                        <a:off x="4320063" y="6152964"/>
                        <a:ext cx="1458912" cy="6111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5" name="TextBox 64">
            <a:extLst>
              <a:ext uri="{FF2B5EF4-FFF2-40B4-BE49-F238E27FC236}">
                <a16:creationId xmlns:a16="http://schemas.microsoft.com/office/drawing/2014/main" id="{0AE7EC8D-1BCD-43CF-B2CB-0F30B387F11A}"/>
              </a:ext>
            </a:extLst>
          </p:cNvPr>
          <p:cNvSpPr txBox="1"/>
          <p:nvPr/>
        </p:nvSpPr>
        <p:spPr>
          <a:xfrm>
            <a:off x="5376910" y="1984672"/>
            <a:ext cx="68281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Solve:</a:t>
            </a:r>
            <a:endParaRPr lang="en-US" dirty="0"/>
          </a:p>
        </p:txBody>
      </p:sp>
      <p:graphicFrame>
        <p:nvGraphicFramePr>
          <p:cNvPr id="66" name="Object 65">
            <a:extLst>
              <a:ext uri="{FF2B5EF4-FFF2-40B4-BE49-F238E27FC236}">
                <a16:creationId xmlns:a16="http://schemas.microsoft.com/office/drawing/2014/main" id="{95F4CB88-C144-4A97-B931-DE87E6D6ED3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19763612"/>
              </p:ext>
            </p:extLst>
          </p:nvPr>
        </p:nvGraphicFramePr>
        <p:xfrm>
          <a:off x="5401293" y="2493335"/>
          <a:ext cx="2314988" cy="94627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621" name="Equation" r:id="rId21" imgW="1739880" imgH="711000" progId="Equation.DSMT4">
                  <p:embed/>
                </p:oleObj>
              </mc:Choice>
              <mc:Fallback>
                <p:oleObj name="Equation" r:id="rId21" imgW="1739880" imgH="7110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2"/>
                      <a:stretch>
                        <a:fillRect/>
                      </a:stretch>
                    </p:blipFill>
                    <p:spPr>
                      <a:xfrm>
                        <a:off x="5401293" y="2493335"/>
                        <a:ext cx="2314988" cy="94627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7" name="Object 66">
            <a:extLst>
              <a:ext uri="{FF2B5EF4-FFF2-40B4-BE49-F238E27FC236}">
                <a16:creationId xmlns:a16="http://schemas.microsoft.com/office/drawing/2014/main" id="{BBD9A3AF-FABE-4D4B-815C-BEA755F2466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59268017"/>
              </p:ext>
            </p:extLst>
          </p:nvPr>
        </p:nvGraphicFramePr>
        <p:xfrm>
          <a:off x="8240313" y="2476727"/>
          <a:ext cx="2466975" cy="9794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622" name="Equation" r:id="rId23" imgW="1854000" imgH="736560" progId="Equation.DSMT4">
                  <p:embed/>
                </p:oleObj>
              </mc:Choice>
              <mc:Fallback>
                <p:oleObj name="Equation" r:id="rId23" imgW="1854000" imgH="736560" progId="Equation.DSMT4">
                  <p:embed/>
                  <p:pic>
                    <p:nvPicPr>
                      <p:cNvPr id="66" name="Object 65">
                        <a:extLst>
                          <a:ext uri="{FF2B5EF4-FFF2-40B4-BE49-F238E27FC236}">
                            <a16:creationId xmlns:a16="http://schemas.microsoft.com/office/drawing/2014/main" id="{95F4CB88-C144-4A97-B931-DE87E6D6ED3A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24"/>
                      <a:stretch>
                        <a:fillRect/>
                      </a:stretch>
                    </p:blipFill>
                    <p:spPr>
                      <a:xfrm>
                        <a:off x="8240313" y="2476727"/>
                        <a:ext cx="2466975" cy="9794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8" name="Object 67">
            <a:extLst>
              <a:ext uri="{FF2B5EF4-FFF2-40B4-BE49-F238E27FC236}">
                <a16:creationId xmlns:a16="http://schemas.microsoft.com/office/drawing/2014/main" id="{750A49C5-0C97-4691-8D7D-1F5EA936F80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30175501"/>
              </p:ext>
            </p:extLst>
          </p:nvPr>
        </p:nvGraphicFramePr>
        <p:xfrm>
          <a:off x="10707288" y="2495044"/>
          <a:ext cx="877888" cy="9445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623" name="Equation" r:id="rId25" imgW="660240" imgH="711000" progId="Equation.DSMT4">
                  <p:embed/>
                </p:oleObj>
              </mc:Choice>
              <mc:Fallback>
                <p:oleObj name="Equation" r:id="rId25" imgW="660240" imgH="711000" progId="Equation.DSMT4">
                  <p:embed/>
                  <p:pic>
                    <p:nvPicPr>
                      <p:cNvPr id="67" name="Object 66">
                        <a:extLst>
                          <a:ext uri="{FF2B5EF4-FFF2-40B4-BE49-F238E27FC236}">
                            <a16:creationId xmlns:a16="http://schemas.microsoft.com/office/drawing/2014/main" id="{BBD9A3AF-FABE-4D4B-815C-BEA755F2466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26"/>
                      <a:stretch>
                        <a:fillRect/>
                      </a:stretch>
                    </p:blipFill>
                    <p:spPr>
                      <a:xfrm>
                        <a:off x="10707288" y="2495044"/>
                        <a:ext cx="877888" cy="9445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70" name="Straight Arrow Connector 69">
            <a:extLst>
              <a:ext uri="{FF2B5EF4-FFF2-40B4-BE49-F238E27FC236}">
                <a16:creationId xmlns:a16="http://schemas.microsoft.com/office/drawing/2014/main" id="{38763D8F-91FF-4FDC-8D8A-BEB43105530F}"/>
              </a:ext>
            </a:extLst>
          </p:cNvPr>
          <p:cNvCxnSpPr/>
          <p:nvPr/>
        </p:nvCxnSpPr>
        <p:spPr>
          <a:xfrm>
            <a:off x="3683733" y="5763113"/>
            <a:ext cx="291857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1" name="Straight Arrow Connector 70">
            <a:extLst>
              <a:ext uri="{FF2B5EF4-FFF2-40B4-BE49-F238E27FC236}">
                <a16:creationId xmlns:a16="http://schemas.microsoft.com/office/drawing/2014/main" id="{E8F17B75-34FA-4E91-8244-70AF8294B51E}"/>
              </a:ext>
            </a:extLst>
          </p:cNvPr>
          <p:cNvCxnSpPr/>
          <p:nvPr/>
        </p:nvCxnSpPr>
        <p:spPr>
          <a:xfrm>
            <a:off x="3975590" y="6460288"/>
            <a:ext cx="291857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2" name="Straight Arrow Connector 71">
            <a:extLst>
              <a:ext uri="{FF2B5EF4-FFF2-40B4-BE49-F238E27FC236}">
                <a16:creationId xmlns:a16="http://schemas.microsoft.com/office/drawing/2014/main" id="{F3124DD7-90D9-4DA2-8277-1A30C5DAE74E}"/>
              </a:ext>
            </a:extLst>
          </p:cNvPr>
          <p:cNvCxnSpPr/>
          <p:nvPr/>
        </p:nvCxnSpPr>
        <p:spPr>
          <a:xfrm>
            <a:off x="7835292" y="2985527"/>
            <a:ext cx="291857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3" name="TextBox 72">
            <a:extLst>
              <a:ext uri="{FF2B5EF4-FFF2-40B4-BE49-F238E27FC236}">
                <a16:creationId xmlns:a16="http://schemas.microsoft.com/office/drawing/2014/main" id="{698F9303-4368-466A-B438-672FF14B0A55}"/>
              </a:ext>
            </a:extLst>
          </p:cNvPr>
          <p:cNvSpPr txBox="1"/>
          <p:nvPr/>
        </p:nvSpPr>
        <p:spPr>
          <a:xfrm>
            <a:off x="5376910" y="3779252"/>
            <a:ext cx="285815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So circuit looks like this, initially:</a:t>
            </a:r>
            <a:endParaRPr lang="en-US" dirty="0"/>
          </a:p>
        </p:txBody>
      </p:sp>
      <p:graphicFrame>
        <p:nvGraphicFramePr>
          <p:cNvPr id="74" name="Object 73">
            <a:extLst>
              <a:ext uri="{FF2B5EF4-FFF2-40B4-BE49-F238E27FC236}">
                <a16:creationId xmlns:a16="http://schemas.microsoft.com/office/drawing/2014/main" id="{9F0FFE75-B5D8-4D17-B4A6-FDB05C5C77E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04658788"/>
              </p:ext>
            </p:extLst>
          </p:nvPr>
        </p:nvGraphicFramePr>
        <p:xfrm>
          <a:off x="6827672" y="4214020"/>
          <a:ext cx="4597469" cy="231029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624" name="Bitmap Image" r:id="rId27" imgW="3154680" imgH="1470600" progId="Paint.Picture">
                  <p:embed/>
                </p:oleObj>
              </mc:Choice>
              <mc:Fallback>
                <p:oleObj name="Bitmap Image" r:id="rId27" imgW="3154680" imgH="1470600" progId="Paint.Picture">
                  <p:embed/>
                  <p:pic>
                    <p:nvPicPr>
                      <p:cNvPr id="13" name="Object 12">
                        <a:extLst>
                          <a:ext uri="{FF2B5EF4-FFF2-40B4-BE49-F238E27FC236}">
                            <a16:creationId xmlns:a16="http://schemas.microsoft.com/office/drawing/2014/main" id="{CD4D5E04-2119-4326-B13D-7FF236104A64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 l="4024" b="-3169"/>
                      <a:stretch>
                        <a:fillRect/>
                      </a:stretch>
                    </p:blipFill>
                    <p:spPr bwMode="auto">
                      <a:xfrm>
                        <a:off x="6827672" y="4214020"/>
                        <a:ext cx="4597469" cy="231029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75" name="Straight Arrow Connector 74">
            <a:extLst>
              <a:ext uri="{FF2B5EF4-FFF2-40B4-BE49-F238E27FC236}">
                <a16:creationId xmlns:a16="http://schemas.microsoft.com/office/drawing/2014/main" id="{F3C273EC-25F5-4AC8-AAD2-9A027B37B10F}"/>
              </a:ext>
            </a:extLst>
          </p:cNvPr>
          <p:cNvCxnSpPr/>
          <p:nvPr/>
        </p:nvCxnSpPr>
        <p:spPr>
          <a:xfrm>
            <a:off x="7422526" y="4951242"/>
            <a:ext cx="0" cy="437321"/>
          </a:xfrm>
          <a:prstGeom prst="straightConnector1">
            <a:avLst/>
          </a:prstGeom>
          <a:ln w="3492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Straight Arrow Connector 75">
            <a:extLst>
              <a:ext uri="{FF2B5EF4-FFF2-40B4-BE49-F238E27FC236}">
                <a16:creationId xmlns:a16="http://schemas.microsoft.com/office/drawing/2014/main" id="{CC858513-78A5-4BE4-B207-5279D9F2976A}"/>
              </a:ext>
            </a:extLst>
          </p:cNvPr>
          <p:cNvCxnSpPr>
            <a:cxnSpLocks/>
          </p:cNvCxnSpPr>
          <p:nvPr/>
        </p:nvCxnSpPr>
        <p:spPr>
          <a:xfrm>
            <a:off x="7574926" y="6276459"/>
            <a:ext cx="1010478" cy="0"/>
          </a:xfrm>
          <a:prstGeom prst="straightConnector1">
            <a:avLst/>
          </a:prstGeom>
          <a:ln w="3492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Straight Arrow Connector 76">
            <a:extLst>
              <a:ext uri="{FF2B5EF4-FFF2-40B4-BE49-F238E27FC236}">
                <a16:creationId xmlns:a16="http://schemas.microsoft.com/office/drawing/2014/main" id="{B23304D7-DB43-4EE3-BA7F-E353ADC2F200}"/>
              </a:ext>
            </a:extLst>
          </p:cNvPr>
          <p:cNvCxnSpPr>
            <a:cxnSpLocks/>
          </p:cNvCxnSpPr>
          <p:nvPr/>
        </p:nvCxnSpPr>
        <p:spPr>
          <a:xfrm flipV="1">
            <a:off x="9334153" y="5895459"/>
            <a:ext cx="0" cy="371061"/>
          </a:xfrm>
          <a:prstGeom prst="straightConnector1">
            <a:avLst/>
          </a:prstGeom>
          <a:ln w="34925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Arrow Connector 77">
            <a:extLst>
              <a:ext uri="{FF2B5EF4-FFF2-40B4-BE49-F238E27FC236}">
                <a16:creationId xmlns:a16="http://schemas.microsoft.com/office/drawing/2014/main" id="{8158E77E-5D1D-40E7-9137-9616C47589F1}"/>
              </a:ext>
            </a:extLst>
          </p:cNvPr>
          <p:cNvCxnSpPr>
            <a:cxnSpLocks/>
          </p:cNvCxnSpPr>
          <p:nvPr/>
        </p:nvCxnSpPr>
        <p:spPr>
          <a:xfrm flipV="1">
            <a:off x="9334153" y="4974432"/>
            <a:ext cx="0" cy="371061"/>
          </a:xfrm>
          <a:prstGeom prst="straightConnector1">
            <a:avLst/>
          </a:prstGeom>
          <a:ln w="34925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Arrow Connector 78">
            <a:extLst>
              <a:ext uri="{FF2B5EF4-FFF2-40B4-BE49-F238E27FC236}">
                <a16:creationId xmlns:a16="http://schemas.microsoft.com/office/drawing/2014/main" id="{EEE987FD-2FA5-48F7-8169-81D0485D46B0}"/>
              </a:ext>
            </a:extLst>
          </p:cNvPr>
          <p:cNvCxnSpPr>
            <a:cxnSpLocks/>
          </p:cNvCxnSpPr>
          <p:nvPr/>
        </p:nvCxnSpPr>
        <p:spPr>
          <a:xfrm flipH="1">
            <a:off x="8155684" y="4908173"/>
            <a:ext cx="970722" cy="0"/>
          </a:xfrm>
          <a:prstGeom prst="straightConnector1">
            <a:avLst/>
          </a:prstGeom>
          <a:ln w="3492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Arrow Connector 79">
            <a:extLst>
              <a:ext uri="{FF2B5EF4-FFF2-40B4-BE49-F238E27FC236}">
                <a16:creationId xmlns:a16="http://schemas.microsoft.com/office/drawing/2014/main" id="{EDE6D1F7-406F-489C-A81E-AE85279CD5FC}"/>
              </a:ext>
            </a:extLst>
          </p:cNvPr>
          <p:cNvCxnSpPr>
            <a:cxnSpLocks/>
          </p:cNvCxnSpPr>
          <p:nvPr/>
        </p:nvCxnSpPr>
        <p:spPr>
          <a:xfrm flipH="1">
            <a:off x="9518922" y="4563617"/>
            <a:ext cx="936615" cy="0"/>
          </a:xfrm>
          <a:prstGeom prst="straightConnector1">
            <a:avLst/>
          </a:prstGeom>
          <a:ln w="3492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Straight Arrow Connector 80">
            <a:extLst>
              <a:ext uri="{FF2B5EF4-FFF2-40B4-BE49-F238E27FC236}">
                <a16:creationId xmlns:a16="http://schemas.microsoft.com/office/drawing/2014/main" id="{5F02D55B-4138-4584-BCE5-24FC5B536AE8}"/>
              </a:ext>
            </a:extLst>
          </p:cNvPr>
          <p:cNvCxnSpPr>
            <a:cxnSpLocks/>
          </p:cNvCxnSpPr>
          <p:nvPr/>
        </p:nvCxnSpPr>
        <p:spPr>
          <a:xfrm flipV="1">
            <a:off x="9494249" y="6266520"/>
            <a:ext cx="885398" cy="3314"/>
          </a:xfrm>
          <a:prstGeom prst="straightConnector1">
            <a:avLst/>
          </a:prstGeom>
          <a:ln w="3492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Straight Arrow Connector 81">
            <a:extLst>
              <a:ext uri="{FF2B5EF4-FFF2-40B4-BE49-F238E27FC236}">
                <a16:creationId xmlns:a16="http://schemas.microsoft.com/office/drawing/2014/main" id="{75C916D4-37F8-4C41-8CB8-B85D11A741E8}"/>
              </a:ext>
            </a:extLst>
          </p:cNvPr>
          <p:cNvCxnSpPr>
            <a:cxnSpLocks/>
          </p:cNvCxnSpPr>
          <p:nvPr/>
        </p:nvCxnSpPr>
        <p:spPr>
          <a:xfrm flipH="1" flipV="1">
            <a:off x="10539742" y="5388563"/>
            <a:ext cx="3671" cy="347870"/>
          </a:xfrm>
          <a:prstGeom prst="straightConnector1">
            <a:avLst/>
          </a:prstGeom>
          <a:ln w="3492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3" name="TextBox 82">
            <a:extLst>
              <a:ext uri="{FF2B5EF4-FFF2-40B4-BE49-F238E27FC236}">
                <a16:creationId xmlns:a16="http://schemas.microsoft.com/office/drawing/2014/main" id="{37CB5E9E-6FD6-422E-9293-A5823E2BABCD}"/>
              </a:ext>
            </a:extLst>
          </p:cNvPr>
          <p:cNvSpPr txBox="1"/>
          <p:nvPr/>
        </p:nvSpPr>
        <p:spPr>
          <a:xfrm>
            <a:off x="9676239" y="4136861"/>
            <a:ext cx="7264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0.18A</a:t>
            </a: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F691DC1E-3349-4EFB-AEBF-20BA883D5C55}"/>
              </a:ext>
            </a:extLst>
          </p:cNvPr>
          <p:cNvSpPr txBox="1"/>
          <p:nvPr/>
        </p:nvSpPr>
        <p:spPr>
          <a:xfrm>
            <a:off x="8471224" y="5406749"/>
            <a:ext cx="7264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B050"/>
                </a:solidFill>
              </a:rPr>
              <a:t>0.04A</a:t>
            </a:r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A29C9587-A1DD-4DF0-AD3E-D083CAEA2BFF}"/>
              </a:ext>
            </a:extLst>
          </p:cNvPr>
          <p:cNvSpPr txBox="1"/>
          <p:nvPr/>
        </p:nvSpPr>
        <p:spPr>
          <a:xfrm>
            <a:off x="8015247" y="6339649"/>
            <a:ext cx="7264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70C0"/>
                </a:solidFill>
              </a:rPr>
              <a:t>0.22A</a:t>
            </a:r>
          </a:p>
        </p:txBody>
      </p:sp>
    </p:spTree>
    <p:extLst>
      <p:ext uri="{BB962C8B-B14F-4D97-AF65-F5344CB8AC3E}">
        <p14:creationId xmlns:p14="http://schemas.microsoft.com/office/powerpoint/2010/main" val="23552499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32" grpId="0"/>
      <p:bldP spid="33" grpId="0"/>
      <p:bldP spid="34" grpId="0"/>
      <p:bldP spid="35" grpId="0"/>
      <p:bldP spid="36" grpId="0"/>
      <p:bldP spid="38" grpId="0"/>
      <p:bldP spid="49" grpId="0"/>
      <p:bldP spid="65" grpId="0"/>
      <p:bldP spid="73" grpId="0"/>
      <p:bldP spid="83" grpId="0"/>
      <p:bldP spid="84" grpId="0"/>
      <p:bldP spid="88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5560F6-7550-4698-A439-19EB14686B14}"/>
              </a:ext>
            </a:extLst>
          </p:cNvPr>
          <p:cNvSpPr txBox="1">
            <a:spLocks/>
          </p:cNvSpPr>
          <p:nvPr/>
        </p:nvSpPr>
        <p:spPr>
          <a:xfrm>
            <a:off x="3836504" y="376929"/>
            <a:ext cx="4899992" cy="547411"/>
          </a:xfrm>
          <a:prstGeom prst="rect">
            <a:avLst/>
          </a:prstGeom>
        </p:spPr>
        <p:txBody>
          <a:bodyPr>
            <a:normAutofit fontScale="9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1" u="sng" dirty="0">
                <a:latin typeface="+mn-lt"/>
              </a:rPr>
              <a:t>B.4 RC Circuits: Discharging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856B7F7-72F8-45DB-9C58-28BD488A0F22}"/>
              </a:ext>
            </a:extLst>
          </p:cNvPr>
          <p:cNvSpPr txBox="1"/>
          <p:nvPr/>
        </p:nvSpPr>
        <p:spPr>
          <a:xfrm>
            <a:off x="1134319" y="1108681"/>
            <a:ext cx="7289944" cy="36933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70C0"/>
                </a:solidFill>
              </a:rPr>
              <a:t>t = ∞: What are the final charges on all capacitors, and currents in all wires?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DEF3BDD3-13C3-4E04-986B-8C564AEC951A}"/>
              </a:ext>
            </a:extLst>
          </p:cNvPr>
          <p:cNvSpPr txBox="1"/>
          <p:nvPr/>
        </p:nvSpPr>
        <p:spPr>
          <a:xfrm>
            <a:off x="5831726" y="2349402"/>
            <a:ext cx="580953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All capacitors will have discharged and all currents will have </a:t>
            </a:r>
          </a:p>
          <a:p>
            <a:r>
              <a:rPr lang="en-US" dirty="0"/>
              <a:t>decayed to zero.</a:t>
            </a:r>
          </a:p>
        </p:txBody>
      </p:sp>
      <p:graphicFrame>
        <p:nvGraphicFramePr>
          <p:cNvPr id="22" name="Object 21">
            <a:extLst>
              <a:ext uri="{FF2B5EF4-FFF2-40B4-BE49-F238E27FC236}">
                <a16:creationId xmlns:a16="http://schemas.microsoft.com/office/drawing/2014/main" id="{5D16BE76-247E-40A6-BF46-DC03B91AAEB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81607250"/>
              </p:ext>
            </p:extLst>
          </p:nvPr>
        </p:nvGraphicFramePr>
        <p:xfrm>
          <a:off x="1013281" y="2057229"/>
          <a:ext cx="4597469" cy="231029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480" name="Bitmap Image" r:id="rId3" imgW="3154680" imgH="1470600" progId="Paint.Picture">
                  <p:embed/>
                </p:oleObj>
              </mc:Choice>
              <mc:Fallback>
                <p:oleObj name="Bitmap Image" r:id="rId3" imgW="3154680" imgH="1470600" progId="Paint.Picture">
                  <p:embed/>
                  <p:pic>
                    <p:nvPicPr>
                      <p:cNvPr id="74" name="Object 73">
                        <a:extLst>
                          <a:ext uri="{FF2B5EF4-FFF2-40B4-BE49-F238E27FC236}">
                            <a16:creationId xmlns:a16="http://schemas.microsoft.com/office/drawing/2014/main" id="{9F0FFE75-B5D8-4D17-B4A6-FDB05C5C77E8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 l="4024" b="-3169"/>
                      <a:stretch>
                        <a:fillRect/>
                      </a:stretch>
                    </p:blipFill>
                    <p:spPr bwMode="auto">
                      <a:xfrm>
                        <a:off x="1013281" y="2057229"/>
                        <a:ext cx="4597469" cy="231029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70A36ECC-8D35-44B1-8B09-0AD760044363}"/>
              </a:ext>
            </a:extLst>
          </p:cNvPr>
          <p:cNvCxnSpPr/>
          <p:nvPr/>
        </p:nvCxnSpPr>
        <p:spPr>
          <a:xfrm>
            <a:off x="1608135" y="2794451"/>
            <a:ext cx="0" cy="437321"/>
          </a:xfrm>
          <a:prstGeom prst="straightConnector1">
            <a:avLst/>
          </a:prstGeom>
          <a:ln w="3492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90D2F606-436B-4CCA-9AD5-3785C6D965F8}"/>
              </a:ext>
            </a:extLst>
          </p:cNvPr>
          <p:cNvCxnSpPr>
            <a:cxnSpLocks/>
          </p:cNvCxnSpPr>
          <p:nvPr/>
        </p:nvCxnSpPr>
        <p:spPr>
          <a:xfrm>
            <a:off x="1760535" y="4119668"/>
            <a:ext cx="1010478" cy="0"/>
          </a:xfrm>
          <a:prstGeom prst="straightConnector1">
            <a:avLst/>
          </a:prstGeom>
          <a:ln w="3492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4205A3BE-B91A-460D-BADB-0872F5DFFF82}"/>
              </a:ext>
            </a:extLst>
          </p:cNvPr>
          <p:cNvCxnSpPr>
            <a:cxnSpLocks/>
          </p:cNvCxnSpPr>
          <p:nvPr/>
        </p:nvCxnSpPr>
        <p:spPr>
          <a:xfrm flipV="1">
            <a:off x="3519762" y="3738668"/>
            <a:ext cx="0" cy="371061"/>
          </a:xfrm>
          <a:prstGeom prst="straightConnector1">
            <a:avLst/>
          </a:prstGeom>
          <a:ln w="34925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30C661AD-FA62-469C-AF8C-E262E23BD2B6}"/>
              </a:ext>
            </a:extLst>
          </p:cNvPr>
          <p:cNvCxnSpPr>
            <a:cxnSpLocks/>
          </p:cNvCxnSpPr>
          <p:nvPr/>
        </p:nvCxnSpPr>
        <p:spPr>
          <a:xfrm flipV="1">
            <a:off x="3519762" y="2817641"/>
            <a:ext cx="0" cy="371061"/>
          </a:xfrm>
          <a:prstGeom prst="straightConnector1">
            <a:avLst/>
          </a:prstGeom>
          <a:ln w="34925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527A8E3B-73A3-4FFE-AA0C-14D3490CE4BC}"/>
              </a:ext>
            </a:extLst>
          </p:cNvPr>
          <p:cNvCxnSpPr>
            <a:cxnSpLocks/>
          </p:cNvCxnSpPr>
          <p:nvPr/>
        </p:nvCxnSpPr>
        <p:spPr>
          <a:xfrm flipH="1">
            <a:off x="2341293" y="2751382"/>
            <a:ext cx="970722" cy="0"/>
          </a:xfrm>
          <a:prstGeom prst="straightConnector1">
            <a:avLst/>
          </a:prstGeom>
          <a:ln w="3492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19710531-F539-4792-ADE0-12DFD31F6CBB}"/>
              </a:ext>
            </a:extLst>
          </p:cNvPr>
          <p:cNvCxnSpPr>
            <a:cxnSpLocks/>
          </p:cNvCxnSpPr>
          <p:nvPr/>
        </p:nvCxnSpPr>
        <p:spPr>
          <a:xfrm flipH="1">
            <a:off x="3704531" y="2406826"/>
            <a:ext cx="936615" cy="0"/>
          </a:xfrm>
          <a:prstGeom prst="straightConnector1">
            <a:avLst/>
          </a:prstGeom>
          <a:ln w="3492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7497AD6D-9B8F-4FCF-BB3D-AC50775BE03A}"/>
              </a:ext>
            </a:extLst>
          </p:cNvPr>
          <p:cNvCxnSpPr>
            <a:cxnSpLocks/>
          </p:cNvCxnSpPr>
          <p:nvPr/>
        </p:nvCxnSpPr>
        <p:spPr>
          <a:xfrm flipV="1">
            <a:off x="3679858" y="4109729"/>
            <a:ext cx="885398" cy="3314"/>
          </a:xfrm>
          <a:prstGeom prst="straightConnector1">
            <a:avLst/>
          </a:prstGeom>
          <a:ln w="3492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7410157E-CA4F-4C6B-B80C-FBC117BAF69D}"/>
              </a:ext>
            </a:extLst>
          </p:cNvPr>
          <p:cNvCxnSpPr>
            <a:cxnSpLocks/>
          </p:cNvCxnSpPr>
          <p:nvPr/>
        </p:nvCxnSpPr>
        <p:spPr>
          <a:xfrm flipH="1" flipV="1">
            <a:off x="4725351" y="3231772"/>
            <a:ext cx="3671" cy="347870"/>
          </a:xfrm>
          <a:prstGeom prst="straightConnector1">
            <a:avLst/>
          </a:prstGeom>
          <a:ln w="3492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extLst>
              <a:ext uri="{FF2B5EF4-FFF2-40B4-BE49-F238E27FC236}">
                <a16:creationId xmlns:a16="http://schemas.microsoft.com/office/drawing/2014/main" id="{251A3C44-E79A-487C-93BA-B650819B7250}"/>
              </a:ext>
            </a:extLst>
          </p:cNvPr>
          <p:cNvSpPr txBox="1"/>
          <p:nvPr/>
        </p:nvSpPr>
        <p:spPr>
          <a:xfrm>
            <a:off x="3861848" y="1980070"/>
            <a:ext cx="4347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0A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79476D4C-089C-4C0C-A629-50C25029BF0A}"/>
              </a:ext>
            </a:extLst>
          </p:cNvPr>
          <p:cNvSpPr txBox="1"/>
          <p:nvPr/>
        </p:nvSpPr>
        <p:spPr>
          <a:xfrm>
            <a:off x="2656833" y="3249958"/>
            <a:ext cx="4347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B050"/>
                </a:solidFill>
              </a:rPr>
              <a:t>0A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4CBFB59A-DE66-458F-8A5B-368080A2C8BD}"/>
              </a:ext>
            </a:extLst>
          </p:cNvPr>
          <p:cNvSpPr txBox="1"/>
          <p:nvPr/>
        </p:nvSpPr>
        <p:spPr>
          <a:xfrm>
            <a:off x="2200856" y="4182858"/>
            <a:ext cx="4347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70C0"/>
                </a:solidFill>
              </a:rPr>
              <a:t>0A</a:t>
            </a:r>
          </a:p>
        </p:txBody>
      </p:sp>
    </p:spTree>
    <p:extLst>
      <p:ext uri="{BB962C8B-B14F-4D97-AF65-F5344CB8AC3E}">
        <p14:creationId xmlns:p14="http://schemas.microsoft.com/office/powerpoint/2010/main" val="37639441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31" grpId="0"/>
      <p:bldP spid="32" grpId="0"/>
      <p:bldP spid="3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D8BF72-270D-4A03-AF6A-074026C7AF43}"/>
              </a:ext>
            </a:extLst>
          </p:cNvPr>
          <p:cNvSpPr txBox="1">
            <a:spLocks/>
          </p:cNvSpPr>
          <p:nvPr/>
        </p:nvSpPr>
        <p:spPr>
          <a:xfrm>
            <a:off x="4585252" y="376929"/>
            <a:ext cx="4578626" cy="547411"/>
          </a:xfrm>
          <a:prstGeom prst="rect">
            <a:avLst/>
          </a:prstGeom>
        </p:spPr>
        <p:txBody>
          <a:bodyPr>
            <a:normAutofit fontScale="82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1" u="sng" dirty="0">
                <a:latin typeface="+mn-lt"/>
              </a:rPr>
              <a:t>B.4 RC Circuits: Discharging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06C9940-22A4-4F21-BCA1-600E6FF19686}"/>
              </a:ext>
            </a:extLst>
          </p:cNvPr>
          <p:cNvSpPr txBox="1"/>
          <p:nvPr/>
        </p:nvSpPr>
        <p:spPr>
          <a:xfrm>
            <a:off x="655983" y="1013217"/>
            <a:ext cx="1011610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Now we’ll analyze what happens for in between t’s.  Again, we’ll have to examine a simpler setup to do so in any detail. </a:t>
            </a:r>
          </a:p>
          <a:p>
            <a:r>
              <a:rPr lang="en-US" sz="1600" dirty="0"/>
              <a:t>The most general circuit we can ‘simply’ analyze is one which can be reduced, via equivalent capacitance or resistance </a:t>
            </a:r>
          </a:p>
          <a:p>
            <a:r>
              <a:rPr lang="en-US" sz="1600" dirty="0"/>
              <a:t>techniques, to the following form. We’ll aim to get the charge on the capacitor as a function of time.  But first… </a:t>
            </a:r>
          </a:p>
        </p:txBody>
      </p:sp>
      <p:graphicFrame>
        <p:nvGraphicFramePr>
          <p:cNvPr id="5" name="Object 4">
            <a:extLst>
              <a:ext uri="{FF2B5EF4-FFF2-40B4-BE49-F238E27FC236}">
                <a16:creationId xmlns:a16="http://schemas.microsoft.com/office/drawing/2014/main" id="{B309D8A0-BD66-4801-BF3B-7DD32456886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86037373"/>
              </p:ext>
            </p:extLst>
          </p:nvPr>
        </p:nvGraphicFramePr>
        <p:xfrm>
          <a:off x="547688" y="2144713"/>
          <a:ext cx="2470150" cy="1454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717" name="Bitmap Image" r:id="rId3" imgW="1455480" imgH="1265040" progId="Paint.Picture">
                  <p:embed/>
                </p:oleObj>
              </mc:Choice>
              <mc:Fallback>
                <p:oleObj name="Bitmap Image" r:id="rId3" imgW="1455480" imgH="1265040" progId="Paint.Picture">
                  <p:embed/>
                  <p:pic>
                    <p:nvPicPr>
                      <p:cNvPr id="5" name="Object 4">
                        <a:extLst>
                          <a:ext uri="{FF2B5EF4-FFF2-40B4-BE49-F238E27FC236}">
                            <a16:creationId xmlns:a16="http://schemas.microsoft.com/office/drawing/2014/main" id="{B309D8A0-BD66-4801-BF3B-7DD32456886E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 l="-417" t="1936" r="7816" b="35130"/>
                      <a:stretch>
                        <a:fillRect/>
                      </a:stretch>
                    </p:blipFill>
                    <p:spPr bwMode="auto">
                      <a:xfrm>
                        <a:off x="547688" y="2144713"/>
                        <a:ext cx="2470150" cy="145415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ACC2A24F-EC56-4F78-A89F-5F7C6EDA22B3}"/>
              </a:ext>
            </a:extLst>
          </p:cNvPr>
          <p:cNvSpPr txBox="1"/>
          <p:nvPr/>
        </p:nvSpPr>
        <p:spPr>
          <a:xfrm>
            <a:off x="3463380" y="2565938"/>
            <a:ext cx="7975132" cy="338554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0070C0"/>
                </a:solidFill>
              </a:rPr>
              <a:t>t = 0: What is the charge on the capacitor right after we flip the switch?  What is the current?</a:t>
            </a:r>
          </a:p>
        </p:txBody>
      </p:sp>
      <p:graphicFrame>
        <p:nvGraphicFramePr>
          <p:cNvPr id="8" name="Object 7">
            <a:extLst>
              <a:ext uri="{FF2B5EF4-FFF2-40B4-BE49-F238E27FC236}">
                <a16:creationId xmlns:a16="http://schemas.microsoft.com/office/drawing/2014/main" id="{7283D0B5-84F2-4904-AE24-350DED25FB3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42553378"/>
              </p:ext>
            </p:extLst>
          </p:nvPr>
        </p:nvGraphicFramePr>
        <p:xfrm>
          <a:off x="3435350" y="3155950"/>
          <a:ext cx="736600" cy="3698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718" name="Equation" r:id="rId5" imgW="457200" imgH="228600" progId="Equation.DSMT4">
                  <p:embed/>
                </p:oleObj>
              </mc:Choice>
              <mc:Fallback>
                <p:oleObj name="Equation" r:id="rId5" imgW="457200" imgH="228600" progId="Equation.DSMT4">
                  <p:embed/>
                  <p:pic>
                    <p:nvPicPr>
                      <p:cNvPr id="8" name="Object 7">
                        <a:extLst>
                          <a:ext uri="{FF2B5EF4-FFF2-40B4-BE49-F238E27FC236}">
                            <a16:creationId xmlns:a16="http://schemas.microsoft.com/office/drawing/2014/main" id="{7283D0B5-84F2-4904-AE24-350DED25FB3B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3435350" y="3155950"/>
                        <a:ext cx="736600" cy="3698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id="{F5FD495D-73F4-43BB-9A09-ADD92D319023}"/>
              </a:ext>
            </a:extLst>
          </p:cNvPr>
          <p:cNvSpPr txBox="1"/>
          <p:nvPr/>
        </p:nvSpPr>
        <p:spPr>
          <a:xfrm>
            <a:off x="3473319" y="3966375"/>
            <a:ext cx="8515665" cy="338554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0070C0"/>
                </a:solidFill>
              </a:rPr>
              <a:t>t = ∞: What is the charge on the capacitor a long time after we flip the switch?  What is the current?</a:t>
            </a:r>
          </a:p>
        </p:txBody>
      </p:sp>
      <p:graphicFrame>
        <p:nvGraphicFramePr>
          <p:cNvPr id="10" name="Object 9">
            <a:extLst>
              <a:ext uri="{FF2B5EF4-FFF2-40B4-BE49-F238E27FC236}">
                <a16:creationId xmlns:a16="http://schemas.microsoft.com/office/drawing/2014/main" id="{153ABE14-7601-4D1E-8640-4664C13357D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01386484"/>
              </p:ext>
            </p:extLst>
          </p:nvPr>
        </p:nvGraphicFramePr>
        <p:xfrm>
          <a:off x="3586163" y="4677535"/>
          <a:ext cx="698500" cy="3698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719" name="Equation" r:id="rId7" imgW="431640" imgH="228600" progId="Equation.DSMT4">
                  <p:embed/>
                </p:oleObj>
              </mc:Choice>
              <mc:Fallback>
                <p:oleObj name="Equation" r:id="rId7" imgW="431640" imgH="228600" progId="Equation.DSMT4">
                  <p:embed/>
                  <p:pic>
                    <p:nvPicPr>
                      <p:cNvPr id="10" name="Object 9">
                        <a:extLst>
                          <a:ext uri="{FF2B5EF4-FFF2-40B4-BE49-F238E27FC236}">
                            <a16:creationId xmlns:a16="http://schemas.microsoft.com/office/drawing/2014/main" id="{153ABE14-7601-4D1E-8640-4664C13357DD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3586163" y="4677535"/>
                        <a:ext cx="698500" cy="3698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4" name="Object 23">
            <a:extLst>
              <a:ext uri="{FF2B5EF4-FFF2-40B4-BE49-F238E27FC236}">
                <a16:creationId xmlns:a16="http://schemas.microsoft.com/office/drawing/2014/main" id="{E925E95B-AB14-4A3B-AC6E-8529BA15D00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96203239"/>
              </p:ext>
            </p:extLst>
          </p:nvPr>
        </p:nvGraphicFramePr>
        <p:xfrm>
          <a:off x="4533900" y="3038475"/>
          <a:ext cx="1068388" cy="636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720" name="Equation" r:id="rId9" imgW="660240" imgH="393480" progId="Equation.DSMT4">
                  <p:embed/>
                </p:oleObj>
              </mc:Choice>
              <mc:Fallback>
                <p:oleObj name="Equation" r:id="rId9" imgW="660240" imgH="393480" progId="Equation.DSMT4">
                  <p:embed/>
                  <p:pic>
                    <p:nvPicPr>
                      <p:cNvPr id="24" name="Object 23">
                        <a:extLst>
                          <a:ext uri="{FF2B5EF4-FFF2-40B4-BE49-F238E27FC236}">
                            <a16:creationId xmlns:a16="http://schemas.microsoft.com/office/drawing/2014/main" id="{E925E95B-AB14-4A3B-AC6E-8529BA15D008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4533900" y="3038475"/>
                        <a:ext cx="1068388" cy="636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5" name="Object 24">
            <a:extLst>
              <a:ext uri="{FF2B5EF4-FFF2-40B4-BE49-F238E27FC236}">
                <a16:creationId xmlns:a16="http://schemas.microsoft.com/office/drawing/2014/main" id="{6DD44465-FCBD-4C91-9FF7-8F043DCF3075}"/>
              </a:ext>
            </a:extLst>
          </p:cNvPr>
          <p:cNvGraphicFramePr>
            <a:graphicFrameLocks noChangeAspect="1"/>
          </p:cNvGraphicFramePr>
          <p:nvPr>
            <p:extLst/>
          </p:nvPr>
        </p:nvGraphicFramePr>
        <p:xfrm>
          <a:off x="4657046" y="4675375"/>
          <a:ext cx="636587" cy="3698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721" name="Equation" r:id="rId11" imgW="393480" imgH="228600" progId="Equation.DSMT4">
                  <p:embed/>
                </p:oleObj>
              </mc:Choice>
              <mc:Fallback>
                <p:oleObj name="Equation" r:id="rId11" imgW="393480" imgH="228600" progId="Equation.DSMT4">
                  <p:embed/>
                  <p:pic>
                    <p:nvPicPr>
                      <p:cNvPr id="25" name="Object 24">
                        <a:extLst>
                          <a:ext uri="{FF2B5EF4-FFF2-40B4-BE49-F238E27FC236}">
                            <a16:creationId xmlns:a16="http://schemas.microsoft.com/office/drawing/2014/main" id="{6DD44465-FCBD-4C91-9FF7-8F043DCF3075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4657046" y="4675375"/>
                        <a:ext cx="636587" cy="3698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Object 3">
            <a:extLst>
              <a:ext uri="{FF2B5EF4-FFF2-40B4-BE49-F238E27FC236}">
                <a16:creationId xmlns:a16="http://schemas.microsoft.com/office/drawing/2014/main" id="{4DBD278C-38D0-45FF-A086-B8E6E8F2A38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91148548"/>
              </p:ext>
            </p:extLst>
          </p:nvPr>
        </p:nvGraphicFramePr>
        <p:xfrm>
          <a:off x="2047461" y="2632513"/>
          <a:ext cx="387626" cy="3488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722" name="Equation" r:id="rId13" imgW="253800" imgH="228600" progId="Equation.DSMT4">
                  <p:embed/>
                </p:oleObj>
              </mc:Choice>
              <mc:Fallback>
                <p:oleObj name="Equation" r:id="rId13" imgW="253800" imgH="2286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2047461" y="2632513"/>
                        <a:ext cx="387626" cy="3488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" name="Object 13">
            <a:extLst>
              <a:ext uri="{FF2B5EF4-FFF2-40B4-BE49-F238E27FC236}">
                <a16:creationId xmlns:a16="http://schemas.microsoft.com/office/drawing/2014/main" id="{A68B39AC-F122-468E-8027-5A093FD52A6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88908874"/>
              </p:ext>
            </p:extLst>
          </p:nvPr>
        </p:nvGraphicFramePr>
        <p:xfrm>
          <a:off x="2047461" y="3062366"/>
          <a:ext cx="387626" cy="3488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723" name="Equation" r:id="rId15" imgW="253800" imgH="228600" progId="Equation.DSMT4">
                  <p:embed/>
                </p:oleObj>
              </mc:Choice>
              <mc:Fallback>
                <p:oleObj name="Equation" r:id="rId15" imgW="253800" imgH="228600" progId="Equation.DSMT4">
                  <p:embed/>
                  <p:pic>
                    <p:nvPicPr>
                      <p:cNvPr id="4" name="Object 3">
                        <a:extLst>
                          <a:ext uri="{FF2B5EF4-FFF2-40B4-BE49-F238E27FC236}">
                            <a16:creationId xmlns:a16="http://schemas.microsoft.com/office/drawing/2014/main" id="{4DBD278C-38D0-45FF-A086-B8E6E8F2A38B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6"/>
                      <a:stretch>
                        <a:fillRect/>
                      </a:stretch>
                    </p:blipFill>
                    <p:spPr>
                      <a:xfrm>
                        <a:off x="2047461" y="3062366"/>
                        <a:ext cx="387626" cy="3488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0173769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>
            <a:extLst>
              <a:ext uri="{FF2B5EF4-FFF2-40B4-BE49-F238E27FC236}">
                <a16:creationId xmlns:a16="http://schemas.microsoft.com/office/drawing/2014/main" id="{6E2014BE-1F43-4E9F-802E-4FFD8E6C9E0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1903562"/>
              </p:ext>
            </p:extLst>
          </p:nvPr>
        </p:nvGraphicFramePr>
        <p:xfrm>
          <a:off x="606659" y="1816148"/>
          <a:ext cx="3640221" cy="278883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48" name="Bitmap Image" r:id="rId3" imgW="3032381" imgH="2156190" progId="Paint.Picture">
                  <p:embed/>
                </p:oleObj>
              </mc:Choice>
              <mc:Fallback>
                <p:oleObj name="Bitmap Image" r:id="rId3" imgW="3032381" imgH="2156190" progId="Paint.Picture">
                  <p:embed/>
                  <p:pic>
                    <p:nvPicPr>
                      <p:cNvPr id="6" name="Object 5">
                        <a:extLst>
                          <a:ext uri="{FF2B5EF4-FFF2-40B4-BE49-F238E27FC236}">
                            <a16:creationId xmlns:a16="http://schemas.microsoft.com/office/drawing/2014/main" id="{DE7CB114-7269-42D7-BBD3-2618D8DA8F33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l="4024" b="-3169"/>
                      <a:stretch>
                        <a:fillRect/>
                      </a:stretch>
                    </p:blipFill>
                    <p:spPr bwMode="auto">
                      <a:xfrm>
                        <a:off x="606659" y="1816148"/>
                        <a:ext cx="3640221" cy="278883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itle 1">
            <a:extLst>
              <a:ext uri="{FF2B5EF4-FFF2-40B4-BE49-F238E27FC236}">
                <a16:creationId xmlns:a16="http://schemas.microsoft.com/office/drawing/2014/main" id="{873F111E-BCE3-4A03-ADEE-D63013140E11}"/>
              </a:ext>
            </a:extLst>
          </p:cNvPr>
          <p:cNvSpPr txBox="1">
            <a:spLocks/>
          </p:cNvSpPr>
          <p:nvPr/>
        </p:nvSpPr>
        <p:spPr>
          <a:xfrm>
            <a:off x="3458818" y="376929"/>
            <a:ext cx="4840356" cy="636862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1" u="sng" dirty="0">
                <a:latin typeface="+mn-lt"/>
              </a:rPr>
              <a:t>B.4 RC Circuits: Charging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5F866D7-8E79-466B-A82F-20E03F595F12}"/>
              </a:ext>
            </a:extLst>
          </p:cNvPr>
          <p:cNvSpPr txBox="1"/>
          <p:nvPr/>
        </p:nvSpPr>
        <p:spPr>
          <a:xfrm>
            <a:off x="934057" y="1131194"/>
            <a:ext cx="6748129" cy="36933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70C0"/>
                </a:solidFill>
              </a:rPr>
              <a:t>t = 0: What are the charges on all capacitors, and currents in all wires?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D288BB3-9EBB-48DE-B426-27D9E0725706}"/>
              </a:ext>
            </a:extLst>
          </p:cNvPr>
          <p:cNvSpPr txBox="1"/>
          <p:nvPr/>
        </p:nvSpPr>
        <p:spPr>
          <a:xfrm>
            <a:off x="624398" y="4870867"/>
            <a:ext cx="383584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As stated, initially, all charges are zero.  So there is no potential difference across them (since </a:t>
            </a:r>
            <a:r>
              <a:rPr lang="el-GR" sz="1600" dirty="0"/>
              <a:t>Δ</a:t>
            </a:r>
            <a:r>
              <a:rPr lang="en-US" sz="1600" dirty="0"/>
              <a:t>V = q/C).  Therefore they offer no initial resistance to current and we can pretend they’re not even there.  In other words, we can pretend they’re shorted.  </a:t>
            </a:r>
          </a:p>
        </p:txBody>
      </p:sp>
      <p:graphicFrame>
        <p:nvGraphicFramePr>
          <p:cNvPr id="7" name="Object 6">
            <a:extLst>
              <a:ext uri="{FF2B5EF4-FFF2-40B4-BE49-F238E27FC236}">
                <a16:creationId xmlns:a16="http://schemas.microsoft.com/office/drawing/2014/main" id="{A0B9BDD8-A428-4281-A370-F53F02673EA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18384953"/>
              </p:ext>
            </p:extLst>
          </p:nvPr>
        </p:nvGraphicFramePr>
        <p:xfrm>
          <a:off x="5361539" y="1816147"/>
          <a:ext cx="3640221" cy="278883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49" name="Bitmap Image" r:id="rId5" imgW="3032640" imgH="2156400" progId="Paint.Picture">
                  <p:embed/>
                </p:oleObj>
              </mc:Choice>
              <mc:Fallback>
                <p:oleObj name="Bitmap Image" r:id="rId5" imgW="3032640" imgH="2156400" progId="Paint.Picture">
                  <p:embed/>
                  <p:pic>
                    <p:nvPicPr>
                      <p:cNvPr id="2" name="Object 1">
                        <a:extLst>
                          <a:ext uri="{FF2B5EF4-FFF2-40B4-BE49-F238E27FC236}">
                            <a16:creationId xmlns:a16="http://schemas.microsoft.com/office/drawing/2014/main" id="{6E2014BE-1F43-4E9F-802E-4FFD8E6C9E0A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 l="4024" b="-3169"/>
                      <a:stretch>
                        <a:fillRect/>
                      </a:stretch>
                    </p:blipFill>
                    <p:spPr bwMode="auto">
                      <a:xfrm>
                        <a:off x="5361539" y="1816147"/>
                        <a:ext cx="3640221" cy="278883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666C37F9-549D-4DCF-9F30-9A6D7B02852D}"/>
              </a:ext>
            </a:extLst>
          </p:cNvPr>
          <p:cNvCxnSpPr>
            <a:cxnSpLocks/>
          </p:cNvCxnSpPr>
          <p:nvPr/>
        </p:nvCxnSpPr>
        <p:spPr>
          <a:xfrm>
            <a:off x="4460240" y="3066773"/>
            <a:ext cx="58928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F89E5A14-67CA-4C23-9D67-5A114B4508C7}"/>
              </a:ext>
            </a:extLst>
          </p:cNvPr>
          <p:cNvSpPr txBox="1"/>
          <p:nvPr/>
        </p:nvSpPr>
        <p:spPr>
          <a:xfrm>
            <a:off x="5567680" y="4870867"/>
            <a:ext cx="3408690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At this point we can use </a:t>
            </a:r>
            <a:r>
              <a:rPr lang="en-US" sz="1600" dirty="0" err="1"/>
              <a:t>Kirchoff’s</a:t>
            </a:r>
            <a:r>
              <a:rPr lang="en-US" sz="1600" dirty="0"/>
              <a:t> laws</a:t>
            </a:r>
          </a:p>
          <a:p>
            <a:r>
              <a:rPr lang="en-US" sz="1600" dirty="0"/>
              <a:t>and/or equivalent resistance stuff, as </a:t>
            </a:r>
          </a:p>
          <a:p>
            <a:r>
              <a:rPr lang="en-US" sz="1600" dirty="0"/>
              <a:t>necessary, to get the currents.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87052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3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A4BF8531-BAE2-4291-835F-7DF366CBE8C9}"/>
              </a:ext>
            </a:extLst>
          </p:cNvPr>
          <p:cNvSpPr txBox="1">
            <a:spLocks/>
          </p:cNvSpPr>
          <p:nvPr/>
        </p:nvSpPr>
        <p:spPr>
          <a:xfrm>
            <a:off x="3948468" y="181916"/>
            <a:ext cx="5185593" cy="547411"/>
          </a:xfrm>
          <a:prstGeom prst="rect">
            <a:avLst/>
          </a:prstGeom>
        </p:spPr>
        <p:txBody>
          <a:bodyPr>
            <a:normAutofit fontScale="97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1" u="sng" dirty="0">
                <a:latin typeface="+mn-lt"/>
              </a:rPr>
              <a:t>B.4 RC Circuits: Discharging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6357B89-67D2-487F-AA5D-37AAE240734B}"/>
              </a:ext>
            </a:extLst>
          </p:cNvPr>
          <p:cNvSpPr txBox="1"/>
          <p:nvPr/>
        </p:nvSpPr>
        <p:spPr>
          <a:xfrm>
            <a:off x="3948468" y="1112363"/>
            <a:ext cx="5925533" cy="338554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0070C0"/>
                </a:solidFill>
              </a:rPr>
              <a:t>0 &lt; t &lt; ∞: What is the charge on the capacitor at intermediate times?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311DF12-9D75-40DE-91DC-DE21264E38A6}"/>
              </a:ext>
            </a:extLst>
          </p:cNvPr>
          <p:cNvSpPr txBox="1"/>
          <p:nvPr/>
        </p:nvSpPr>
        <p:spPr>
          <a:xfrm>
            <a:off x="1241830" y="2058839"/>
            <a:ext cx="437228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0070C0"/>
                </a:solidFill>
              </a:rPr>
              <a:t>And what do we expect the q(t) curve to look like?</a:t>
            </a:r>
          </a:p>
        </p:txBody>
      </p:sp>
      <p:sp>
        <p:nvSpPr>
          <p:cNvPr id="8" name="Rectangle 13">
            <a:extLst>
              <a:ext uri="{FF2B5EF4-FFF2-40B4-BE49-F238E27FC236}">
                <a16:creationId xmlns:a16="http://schemas.microsoft.com/office/drawing/2014/main" id="{FE1F23E7-AE19-488B-BA9C-D21C7DB9018C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49541" y="239658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9" name="Object 8">
            <a:extLst>
              <a:ext uri="{FF2B5EF4-FFF2-40B4-BE49-F238E27FC236}">
                <a16:creationId xmlns:a16="http://schemas.microsoft.com/office/drawing/2014/main" id="{6D810095-872E-4CF6-969F-B7AE83D5B40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32883646"/>
              </p:ext>
            </p:extLst>
          </p:nvPr>
        </p:nvGraphicFramePr>
        <p:xfrm>
          <a:off x="1102975" y="2636383"/>
          <a:ext cx="4065732" cy="291272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646" name="Bitmap Image" r:id="rId3" imgW="3977640" imgH="2819520" progId="Paint.Picture">
                  <p:embed/>
                </p:oleObj>
              </mc:Choice>
              <mc:Fallback>
                <p:oleObj name="Bitmap Image" r:id="rId3" imgW="3977640" imgH="2819520" progId="Paint.Picture">
                  <p:embed/>
                  <p:pic>
                    <p:nvPicPr>
                      <p:cNvPr id="9" name="Object 8">
                        <a:extLst>
                          <a:ext uri="{FF2B5EF4-FFF2-40B4-BE49-F238E27FC236}">
                            <a16:creationId xmlns:a16="http://schemas.microsoft.com/office/drawing/2014/main" id="{6D810095-872E-4CF6-969F-B7AE83D5B406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 r="945" b="223"/>
                      <a:stretch>
                        <a:fillRect/>
                      </a:stretch>
                    </p:blipFill>
                    <p:spPr bwMode="auto">
                      <a:xfrm>
                        <a:off x="1102975" y="2636383"/>
                        <a:ext cx="4065732" cy="291272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1" name="Connector: Curved 10">
            <a:extLst>
              <a:ext uri="{FF2B5EF4-FFF2-40B4-BE49-F238E27FC236}">
                <a16:creationId xmlns:a16="http://schemas.microsoft.com/office/drawing/2014/main" id="{6EC51F88-18EF-4117-9316-77D72BF3A9D1}"/>
              </a:ext>
            </a:extLst>
          </p:cNvPr>
          <p:cNvCxnSpPr>
            <a:cxnSpLocks/>
          </p:cNvCxnSpPr>
          <p:nvPr/>
        </p:nvCxnSpPr>
        <p:spPr>
          <a:xfrm rot="10800000" flipV="1">
            <a:off x="1932923" y="3480146"/>
            <a:ext cx="721255" cy="414186"/>
          </a:xfrm>
          <a:prstGeom prst="curved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58CB71F9-3E96-4238-914C-DEEC2E45A32D}"/>
              </a:ext>
            </a:extLst>
          </p:cNvPr>
          <p:cNvSpPr txBox="1"/>
          <p:nvPr/>
        </p:nvSpPr>
        <p:spPr>
          <a:xfrm>
            <a:off x="332842" y="4031521"/>
            <a:ext cx="108202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starts at q</a:t>
            </a:r>
            <a:r>
              <a:rPr lang="en-US" sz="1600" baseline="-25000" dirty="0"/>
              <a:t>0</a:t>
            </a:r>
            <a:endParaRPr lang="en-US" sz="1600" dirty="0"/>
          </a:p>
          <a:p>
            <a:r>
              <a:rPr lang="en-US" sz="1600" dirty="0"/>
              <a:t>of course</a:t>
            </a:r>
          </a:p>
        </p:txBody>
      </p:sp>
      <p:cxnSp>
        <p:nvCxnSpPr>
          <p:cNvPr id="15" name="Connector: Curved 14">
            <a:extLst>
              <a:ext uri="{FF2B5EF4-FFF2-40B4-BE49-F238E27FC236}">
                <a16:creationId xmlns:a16="http://schemas.microsoft.com/office/drawing/2014/main" id="{A6D66471-E884-46BB-8613-B5B23670C62A}"/>
              </a:ext>
            </a:extLst>
          </p:cNvPr>
          <p:cNvCxnSpPr>
            <a:cxnSpLocks/>
          </p:cNvCxnSpPr>
          <p:nvPr/>
        </p:nvCxnSpPr>
        <p:spPr>
          <a:xfrm flipV="1">
            <a:off x="933862" y="3509963"/>
            <a:ext cx="498878" cy="470238"/>
          </a:xfrm>
          <a:prstGeom prst="curvedConnector3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" name="Connector: Curved 17">
            <a:extLst>
              <a:ext uri="{FF2B5EF4-FFF2-40B4-BE49-F238E27FC236}">
                <a16:creationId xmlns:a16="http://schemas.microsoft.com/office/drawing/2014/main" id="{DA95E494-022D-40B3-AE78-F9F4A798F356}"/>
              </a:ext>
            </a:extLst>
          </p:cNvPr>
          <p:cNvCxnSpPr>
            <a:cxnSpLocks/>
          </p:cNvCxnSpPr>
          <p:nvPr/>
        </p:nvCxnSpPr>
        <p:spPr>
          <a:xfrm rot="5400000" flipH="1" flipV="1">
            <a:off x="4059697" y="5413326"/>
            <a:ext cx="273377" cy="143301"/>
          </a:xfrm>
          <a:prstGeom prst="curvedConnector3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A420BCCB-C860-474D-A19B-734C6CA25685}"/>
              </a:ext>
            </a:extLst>
          </p:cNvPr>
          <p:cNvSpPr txBox="1"/>
          <p:nvPr/>
        </p:nvSpPr>
        <p:spPr>
          <a:xfrm>
            <a:off x="2068840" y="5641542"/>
            <a:ext cx="3232360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approaches final charge q</a:t>
            </a:r>
            <a:r>
              <a:rPr lang="en-US" sz="1600" baseline="-25000" dirty="0"/>
              <a:t>∞</a:t>
            </a:r>
            <a:r>
              <a:rPr lang="en-US" sz="1600" dirty="0"/>
              <a:t> = 0 </a:t>
            </a:r>
          </a:p>
          <a:p>
            <a:r>
              <a:rPr lang="en-US" sz="1600" dirty="0"/>
              <a:t>asymptotically because rate of </a:t>
            </a:r>
          </a:p>
          <a:p>
            <a:r>
              <a:rPr lang="en-US" sz="1600" dirty="0"/>
              <a:t>charge recombination (</a:t>
            </a:r>
            <a:r>
              <a:rPr lang="en-US" sz="1600" dirty="0" err="1"/>
              <a:t>i</a:t>
            </a:r>
            <a:r>
              <a:rPr lang="en-US" sz="1600" dirty="0"/>
              <a:t>) slows, the </a:t>
            </a:r>
          </a:p>
          <a:p>
            <a:r>
              <a:rPr lang="en-US" sz="1600" dirty="0"/>
              <a:t>closer C gets to being empty.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0A2576F0-B60A-4862-87F3-B08811ED9900}"/>
              </a:ext>
            </a:extLst>
          </p:cNvPr>
          <p:cNvSpPr txBox="1"/>
          <p:nvPr/>
        </p:nvSpPr>
        <p:spPr>
          <a:xfrm>
            <a:off x="2816967" y="3131594"/>
            <a:ext cx="3018712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initial slope is initial rate of charge</a:t>
            </a:r>
          </a:p>
          <a:p>
            <a:r>
              <a:rPr lang="en-US" sz="1600" dirty="0"/>
              <a:t>recombination (</a:t>
            </a:r>
            <a:r>
              <a:rPr lang="en-US" sz="1600" dirty="0" err="1"/>
              <a:t>i</a:t>
            </a:r>
            <a:r>
              <a:rPr lang="en-US" sz="1600" dirty="0"/>
              <a:t>), i</a:t>
            </a:r>
            <a:r>
              <a:rPr lang="en-US" sz="1600" baseline="-25000" dirty="0"/>
              <a:t>0</a:t>
            </a:r>
            <a:r>
              <a:rPr lang="en-US" sz="1600" dirty="0"/>
              <a:t> = V/R. </a:t>
            </a:r>
            <a:r>
              <a:rPr lang="en-US" dirty="0"/>
              <a:t> 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40394C7F-66A1-4708-BE5E-ED4629693731}"/>
              </a:ext>
            </a:extLst>
          </p:cNvPr>
          <p:cNvSpPr txBox="1"/>
          <p:nvPr/>
        </p:nvSpPr>
        <p:spPr>
          <a:xfrm>
            <a:off x="1211929" y="3080036"/>
            <a:ext cx="40588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q</a:t>
            </a:r>
            <a:r>
              <a:rPr lang="en-US" sz="2000" baseline="-25000" dirty="0"/>
              <a:t>0</a:t>
            </a:r>
            <a:endParaRPr lang="en-US" sz="2800" dirty="0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D8D830BD-59B3-4F0B-9FEA-81ABB9AFC8C6}"/>
              </a:ext>
            </a:extLst>
          </p:cNvPr>
          <p:cNvSpPr txBox="1"/>
          <p:nvPr/>
        </p:nvSpPr>
        <p:spPr>
          <a:xfrm>
            <a:off x="6236801" y="2070971"/>
            <a:ext cx="479278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0070C0"/>
                </a:solidFill>
              </a:rPr>
              <a:t>How do we expect C, and R to affect the charging time?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666AC60B-4490-4C58-A95A-50224E725C07}"/>
              </a:ext>
            </a:extLst>
          </p:cNvPr>
          <p:cNvSpPr txBox="1"/>
          <p:nvPr/>
        </p:nvSpPr>
        <p:spPr>
          <a:xfrm>
            <a:off x="6236801" y="2882110"/>
            <a:ext cx="118865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Increasing R</a:t>
            </a:r>
          </a:p>
        </p:txBody>
      </p: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BB1B5E7B-6887-46F4-B2D1-0B417680066F}"/>
              </a:ext>
            </a:extLst>
          </p:cNvPr>
          <p:cNvCxnSpPr>
            <a:stCxn id="38" idx="3"/>
          </p:cNvCxnSpPr>
          <p:nvPr/>
        </p:nvCxnSpPr>
        <p:spPr>
          <a:xfrm>
            <a:off x="7425460" y="3051387"/>
            <a:ext cx="550688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0" name="TextBox 39">
            <a:extLst>
              <a:ext uri="{FF2B5EF4-FFF2-40B4-BE49-F238E27FC236}">
                <a16:creationId xmlns:a16="http://schemas.microsoft.com/office/drawing/2014/main" id="{6E1CA012-B536-4E4E-8AED-4253024AD0E2}"/>
              </a:ext>
            </a:extLst>
          </p:cNvPr>
          <p:cNvSpPr txBox="1"/>
          <p:nvPr/>
        </p:nvSpPr>
        <p:spPr>
          <a:xfrm>
            <a:off x="6292437" y="3782977"/>
            <a:ext cx="118545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Increasing C</a:t>
            </a:r>
          </a:p>
        </p:txBody>
      </p: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A82AF4D6-961F-4000-B33A-A02CE451E912}"/>
              </a:ext>
            </a:extLst>
          </p:cNvPr>
          <p:cNvCxnSpPr>
            <a:stCxn id="40" idx="3"/>
          </p:cNvCxnSpPr>
          <p:nvPr/>
        </p:nvCxnSpPr>
        <p:spPr>
          <a:xfrm>
            <a:off x="7477890" y="3952254"/>
            <a:ext cx="553894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4" name="TextBox 43">
            <a:extLst>
              <a:ext uri="{FF2B5EF4-FFF2-40B4-BE49-F238E27FC236}">
                <a16:creationId xmlns:a16="http://schemas.microsoft.com/office/drawing/2014/main" id="{E198047F-CDDB-48FA-B83E-6241A4D24532}"/>
              </a:ext>
            </a:extLst>
          </p:cNvPr>
          <p:cNvSpPr txBox="1"/>
          <p:nvPr/>
        </p:nvSpPr>
        <p:spPr>
          <a:xfrm>
            <a:off x="8138937" y="2881018"/>
            <a:ext cx="318119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longer time because slower current </a:t>
            </a:r>
          </a:p>
          <a:p>
            <a:r>
              <a:rPr lang="en-US" sz="1600" dirty="0"/>
              <a:t>recombines charge less rapidly?</a:t>
            </a:r>
            <a:endParaRPr lang="en-US" dirty="0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70C33972-E219-4C17-9071-D94D5D6D1179}"/>
              </a:ext>
            </a:extLst>
          </p:cNvPr>
          <p:cNvSpPr txBox="1"/>
          <p:nvPr/>
        </p:nvSpPr>
        <p:spPr>
          <a:xfrm>
            <a:off x="8166731" y="3790309"/>
            <a:ext cx="323851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longer time because more charge to </a:t>
            </a:r>
          </a:p>
          <a:p>
            <a:r>
              <a:rPr lang="en-US" sz="1600" dirty="0"/>
              <a:t>recombine:</a:t>
            </a:r>
          </a:p>
        </p:txBody>
      </p:sp>
      <p:graphicFrame>
        <p:nvGraphicFramePr>
          <p:cNvPr id="27" name="Object 26">
            <a:extLst>
              <a:ext uri="{FF2B5EF4-FFF2-40B4-BE49-F238E27FC236}">
                <a16:creationId xmlns:a16="http://schemas.microsoft.com/office/drawing/2014/main" id="{BFB9BA1F-8ADB-4081-B966-2573D6F3245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32604044"/>
              </p:ext>
            </p:extLst>
          </p:nvPr>
        </p:nvGraphicFramePr>
        <p:xfrm>
          <a:off x="407632" y="418509"/>
          <a:ext cx="2470150" cy="1454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647" name="Bitmap Image" r:id="rId5" imgW="1455480" imgH="1265040" progId="Paint.Picture">
                  <p:embed/>
                </p:oleObj>
              </mc:Choice>
              <mc:Fallback>
                <p:oleObj name="Bitmap Image" r:id="rId5" imgW="1455480" imgH="1265040" progId="Paint.Picture">
                  <p:embed/>
                  <p:pic>
                    <p:nvPicPr>
                      <p:cNvPr id="5" name="Object 4">
                        <a:extLst>
                          <a:ext uri="{FF2B5EF4-FFF2-40B4-BE49-F238E27FC236}">
                            <a16:creationId xmlns:a16="http://schemas.microsoft.com/office/drawing/2014/main" id="{B309D8A0-BD66-4801-BF3B-7DD32456886E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 l="-417" t="1936" r="7816" b="35130"/>
                      <a:stretch>
                        <a:fillRect/>
                      </a:stretch>
                    </p:blipFill>
                    <p:spPr bwMode="auto">
                      <a:xfrm>
                        <a:off x="407632" y="418509"/>
                        <a:ext cx="2470150" cy="145415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8" name="Object 27">
            <a:extLst>
              <a:ext uri="{FF2B5EF4-FFF2-40B4-BE49-F238E27FC236}">
                <a16:creationId xmlns:a16="http://schemas.microsoft.com/office/drawing/2014/main" id="{900DA9DE-8312-479C-A407-9F83F77D232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83108124"/>
              </p:ext>
            </p:extLst>
          </p:nvPr>
        </p:nvGraphicFramePr>
        <p:xfrm>
          <a:off x="1907267" y="907044"/>
          <a:ext cx="387626" cy="3488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648" name="Equation" r:id="rId7" imgW="253800" imgH="228600" progId="Equation.DSMT4">
                  <p:embed/>
                </p:oleObj>
              </mc:Choice>
              <mc:Fallback>
                <p:oleObj name="Equation" r:id="rId7" imgW="253800" imgH="228600" progId="Equation.DSMT4">
                  <p:embed/>
                  <p:pic>
                    <p:nvPicPr>
                      <p:cNvPr id="4" name="Object 3">
                        <a:extLst>
                          <a:ext uri="{FF2B5EF4-FFF2-40B4-BE49-F238E27FC236}">
                            <a16:creationId xmlns:a16="http://schemas.microsoft.com/office/drawing/2014/main" id="{4DBD278C-38D0-45FF-A086-B8E6E8F2A38B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1907267" y="907044"/>
                        <a:ext cx="387626" cy="3488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9" name="Object 28">
            <a:extLst>
              <a:ext uri="{FF2B5EF4-FFF2-40B4-BE49-F238E27FC236}">
                <a16:creationId xmlns:a16="http://schemas.microsoft.com/office/drawing/2014/main" id="{5DB0AD87-1A63-4B37-9EFC-DA14F061764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8553782"/>
              </p:ext>
            </p:extLst>
          </p:nvPr>
        </p:nvGraphicFramePr>
        <p:xfrm>
          <a:off x="1907267" y="1336897"/>
          <a:ext cx="387626" cy="3488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649" name="Equation" r:id="rId9" imgW="253800" imgH="228600" progId="Equation.DSMT4">
                  <p:embed/>
                </p:oleObj>
              </mc:Choice>
              <mc:Fallback>
                <p:oleObj name="Equation" r:id="rId9" imgW="253800" imgH="228600" progId="Equation.DSMT4">
                  <p:embed/>
                  <p:pic>
                    <p:nvPicPr>
                      <p:cNvPr id="14" name="Object 13">
                        <a:extLst>
                          <a:ext uri="{FF2B5EF4-FFF2-40B4-BE49-F238E27FC236}">
                            <a16:creationId xmlns:a16="http://schemas.microsoft.com/office/drawing/2014/main" id="{A68B39AC-F122-468E-8027-5A093FD52A63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1907267" y="1336897"/>
                        <a:ext cx="387626" cy="3488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1" name="TextBox 30">
            <a:extLst>
              <a:ext uri="{FF2B5EF4-FFF2-40B4-BE49-F238E27FC236}">
                <a16:creationId xmlns:a16="http://schemas.microsoft.com/office/drawing/2014/main" id="{79047B83-8E6D-42FB-8504-10F35AF968B9}"/>
              </a:ext>
            </a:extLst>
          </p:cNvPr>
          <p:cNvSpPr txBox="1"/>
          <p:nvPr/>
        </p:nvSpPr>
        <p:spPr>
          <a:xfrm>
            <a:off x="6292437" y="4529954"/>
            <a:ext cx="339631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0070C0"/>
                </a:solidFill>
              </a:rPr>
              <a:t>Is decay discharging time constant the </a:t>
            </a:r>
          </a:p>
          <a:p>
            <a:r>
              <a:rPr lang="en-US" sz="1600" dirty="0">
                <a:solidFill>
                  <a:srgbClr val="0070C0"/>
                </a:solidFill>
              </a:rPr>
              <a:t>same as the charging time constant?</a:t>
            </a:r>
          </a:p>
        </p:txBody>
      </p:sp>
    </p:spTree>
    <p:extLst>
      <p:ext uri="{BB962C8B-B14F-4D97-AF65-F5344CB8AC3E}">
        <p14:creationId xmlns:p14="http://schemas.microsoft.com/office/powerpoint/2010/main" val="6207663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3" grpId="0"/>
      <p:bldP spid="19" grpId="0"/>
      <p:bldP spid="20" grpId="0"/>
      <p:bldP spid="26" grpId="0"/>
      <p:bldP spid="37" grpId="0"/>
      <p:bldP spid="38" grpId="0"/>
      <p:bldP spid="40" grpId="0"/>
      <p:bldP spid="44" grpId="0"/>
      <p:bldP spid="45" grpId="0"/>
      <p:bldP spid="31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2" name="Object 31">
            <a:extLst>
              <a:ext uri="{FF2B5EF4-FFF2-40B4-BE49-F238E27FC236}">
                <a16:creationId xmlns:a16="http://schemas.microsoft.com/office/drawing/2014/main" id="{B43AFBE9-D1F2-498E-BEA5-81F63A82F03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97689438"/>
              </p:ext>
            </p:extLst>
          </p:nvPr>
        </p:nvGraphicFramePr>
        <p:xfrm>
          <a:off x="529922" y="540234"/>
          <a:ext cx="3229701" cy="190128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848" name="Bitmap Image" r:id="rId3" imgW="1455480" imgH="1265040" progId="Paint.Picture">
                  <p:embed/>
                </p:oleObj>
              </mc:Choice>
              <mc:Fallback>
                <p:oleObj name="Bitmap Image" r:id="rId3" imgW="1455480" imgH="1265040" progId="Paint.Picture">
                  <p:embed/>
                  <p:pic>
                    <p:nvPicPr>
                      <p:cNvPr id="27" name="Object 26">
                        <a:extLst>
                          <a:ext uri="{FF2B5EF4-FFF2-40B4-BE49-F238E27FC236}">
                            <a16:creationId xmlns:a16="http://schemas.microsoft.com/office/drawing/2014/main" id="{BFB9BA1F-8ADB-4081-B966-2573D6F32456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 l="-417" t="1936" r="7816" b="35130"/>
                      <a:stretch>
                        <a:fillRect/>
                      </a:stretch>
                    </p:blipFill>
                    <p:spPr bwMode="auto">
                      <a:xfrm>
                        <a:off x="529922" y="540234"/>
                        <a:ext cx="3229701" cy="1901289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>
            <a:extLst>
              <a:ext uri="{FF2B5EF4-FFF2-40B4-BE49-F238E27FC236}">
                <a16:creationId xmlns:a16="http://schemas.microsoft.com/office/drawing/2014/main" id="{AC1961E2-82CD-4EB9-949C-76FC17D982B8}"/>
              </a:ext>
            </a:extLst>
          </p:cNvPr>
          <p:cNvSpPr txBox="1">
            <a:spLocks/>
          </p:cNvSpPr>
          <p:nvPr/>
        </p:nvSpPr>
        <p:spPr>
          <a:xfrm>
            <a:off x="3974242" y="188946"/>
            <a:ext cx="4906390" cy="547411"/>
          </a:xfrm>
          <a:prstGeom prst="rect">
            <a:avLst/>
          </a:prstGeom>
        </p:spPr>
        <p:txBody>
          <a:bodyPr>
            <a:normAutofit fontScale="9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1" u="sng" dirty="0">
                <a:latin typeface="+mn-lt"/>
              </a:rPr>
              <a:t>B.4 RC Circuits: Discharging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5678A47-D048-4231-BA1B-963699577D37}"/>
              </a:ext>
            </a:extLst>
          </p:cNvPr>
          <p:cNvSpPr txBox="1"/>
          <p:nvPr/>
        </p:nvSpPr>
        <p:spPr>
          <a:xfrm>
            <a:off x="4356207" y="1097303"/>
            <a:ext cx="5925533" cy="338554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0070C0"/>
                </a:solidFill>
              </a:rPr>
              <a:t>0 &lt; t &lt; ∞: What is the charge on the capacitor at intermediate times?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3A9FC5E-1F23-44B2-8577-3FE3917B52C3}"/>
              </a:ext>
            </a:extLst>
          </p:cNvPr>
          <p:cNvSpPr txBox="1"/>
          <p:nvPr/>
        </p:nvSpPr>
        <p:spPr>
          <a:xfrm>
            <a:off x="4274611" y="1715757"/>
            <a:ext cx="790620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Well time to get quantitative.  Current is drawn, and it will discharge the capacitor as it flows.</a:t>
            </a:r>
          </a:p>
          <a:p>
            <a:r>
              <a:rPr lang="en-US" sz="1600" dirty="0"/>
              <a:t>Applying KVL, in the same direction as the current we get:  </a:t>
            </a:r>
            <a:endParaRPr lang="en-US" dirty="0"/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4DBA90AC-273B-4D95-A402-7CA05151468A}"/>
              </a:ext>
            </a:extLst>
          </p:cNvPr>
          <p:cNvCxnSpPr>
            <a:cxnSpLocks/>
          </p:cNvCxnSpPr>
          <p:nvPr/>
        </p:nvCxnSpPr>
        <p:spPr>
          <a:xfrm flipH="1">
            <a:off x="1906834" y="1125804"/>
            <a:ext cx="576470" cy="0"/>
          </a:xfrm>
          <a:prstGeom prst="straightConnector1">
            <a:avLst/>
          </a:prstGeom>
          <a:ln w="254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FADE0338-4C60-40AC-BC54-F915E71527F1}"/>
              </a:ext>
            </a:extLst>
          </p:cNvPr>
          <p:cNvCxnSpPr>
            <a:cxnSpLocks/>
          </p:cNvCxnSpPr>
          <p:nvPr/>
        </p:nvCxnSpPr>
        <p:spPr>
          <a:xfrm>
            <a:off x="2229335" y="2300532"/>
            <a:ext cx="576470" cy="0"/>
          </a:xfrm>
          <a:prstGeom prst="straightConnector1">
            <a:avLst/>
          </a:prstGeom>
          <a:ln w="254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7938DAEE-8462-4B43-B0E0-CC7900586857}"/>
              </a:ext>
            </a:extLst>
          </p:cNvPr>
          <p:cNvCxnSpPr>
            <a:cxnSpLocks/>
          </p:cNvCxnSpPr>
          <p:nvPr/>
        </p:nvCxnSpPr>
        <p:spPr>
          <a:xfrm>
            <a:off x="907774" y="1446564"/>
            <a:ext cx="0" cy="371855"/>
          </a:xfrm>
          <a:prstGeom prst="straightConnector1">
            <a:avLst/>
          </a:prstGeom>
          <a:ln w="254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435721E9-5450-4BC0-AEE6-6A9B25AEA135}"/>
              </a:ext>
            </a:extLst>
          </p:cNvPr>
          <p:cNvCxnSpPr>
            <a:cxnSpLocks/>
          </p:cNvCxnSpPr>
          <p:nvPr/>
        </p:nvCxnSpPr>
        <p:spPr>
          <a:xfrm flipV="1">
            <a:off x="3048002" y="1202264"/>
            <a:ext cx="0" cy="337863"/>
          </a:xfrm>
          <a:prstGeom prst="straightConnector1">
            <a:avLst/>
          </a:prstGeom>
          <a:ln w="254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ABAF1C66-C8E9-4BDA-AE25-36A0FCB95FA3}"/>
              </a:ext>
            </a:extLst>
          </p:cNvPr>
          <p:cNvCxnSpPr>
            <a:cxnSpLocks/>
          </p:cNvCxnSpPr>
          <p:nvPr/>
        </p:nvCxnSpPr>
        <p:spPr>
          <a:xfrm flipV="1">
            <a:off x="3034237" y="1890128"/>
            <a:ext cx="0" cy="337863"/>
          </a:xfrm>
          <a:prstGeom prst="straightConnector1">
            <a:avLst/>
          </a:prstGeom>
          <a:ln w="254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912A9702-CD3D-4AF3-89A5-9F5368CEBA79}"/>
              </a:ext>
            </a:extLst>
          </p:cNvPr>
          <p:cNvSpPr txBox="1"/>
          <p:nvPr/>
        </p:nvSpPr>
        <p:spPr>
          <a:xfrm>
            <a:off x="2092511" y="577868"/>
            <a:ext cx="27924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rgbClr val="FF0000"/>
                </a:solidFill>
              </a:rPr>
              <a:t>i</a:t>
            </a:r>
            <a:endParaRPr lang="en-US" dirty="0">
              <a:solidFill>
                <a:srgbClr val="FF0000"/>
              </a:solidFill>
            </a:endParaRP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926CDCB2-F56E-4D70-A895-CE26FD67F28D}"/>
              </a:ext>
            </a:extLst>
          </p:cNvPr>
          <p:cNvCxnSpPr>
            <a:cxnSpLocks/>
          </p:cNvCxnSpPr>
          <p:nvPr/>
        </p:nvCxnSpPr>
        <p:spPr>
          <a:xfrm rot="5400000" flipV="1">
            <a:off x="1176135" y="2120012"/>
            <a:ext cx="0" cy="371855"/>
          </a:xfrm>
          <a:prstGeom prst="straightConnector1">
            <a:avLst/>
          </a:prstGeom>
          <a:ln w="254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439AC106-70EA-4454-BFA0-A6D4FCB6217D}"/>
              </a:ext>
            </a:extLst>
          </p:cNvPr>
          <p:cNvSpPr txBox="1"/>
          <p:nvPr/>
        </p:nvSpPr>
        <p:spPr>
          <a:xfrm>
            <a:off x="2527509" y="1177133"/>
            <a:ext cx="5004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FF0000"/>
                </a:solidFill>
              </a:rPr>
              <a:t>+q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0151C3AE-C992-4221-831E-3B936990BDF5}"/>
              </a:ext>
            </a:extLst>
          </p:cNvPr>
          <p:cNvSpPr txBox="1"/>
          <p:nvPr/>
        </p:nvSpPr>
        <p:spPr>
          <a:xfrm>
            <a:off x="2531965" y="1688493"/>
            <a:ext cx="44114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FF0000"/>
                </a:solidFill>
              </a:rPr>
              <a:t>-q</a:t>
            </a:r>
            <a:endParaRPr lang="en-US" dirty="0">
              <a:solidFill>
                <a:srgbClr val="FF0000"/>
              </a:solidFill>
            </a:endParaRPr>
          </a:p>
        </p:txBody>
      </p:sp>
      <p:graphicFrame>
        <p:nvGraphicFramePr>
          <p:cNvPr id="21" name="Object 20">
            <a:extLst>
              <a:ext uri="{FF2B5EF4-FFF2-40B4-BE49-F238E27FC236}">
                <a16:creationId xmlns:a16="http://schemas.microsoft.com/office/drawing/2014/main" id="{70A3924C-729C-4613-91BA-78056C654CD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04348314"/>
              </p:ext>
            </p:extLst>
          </p:nvPr>
        </p:nvGraphicFramePr>
        <p:xfrm>
          <a:off x="844690" y="3634388"/>
          <a:ext cx="1131887" cy="584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849" name="Equation" r:id="rId5" imgW="761760" imgH="393480" progId="Equation.DSMT4">
                  <p:embed/>
                </p:oleObj>
              </mc:Choice>
              <mc:Fallback>
                <p:oleObj name="Equation" r:id="rId5" imgW="761760" imgH="393480" progId="Equation.DSMT4">
                  <p:embed/>
                  <p:pic>
                    <p:nvPicPr>
                      <p:cNvPr id="21" name="Object 20">
                        <a:extLst>
                          <a:ext uri="{FF2B5EF4-FFF2-40B4-BE49-F238E27FC236}">
                            <a16:creationId xmlns:a16="http://schemas.microsoft.com/office/drawing/2014/main" id="{70A3924C-729C-4613-91BA-78056C654CD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844690" y="3634388"/>
                        <a:ext cx="1131887" cy="584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" name="Object 21">
            <a:extLst>
              <a:ext uri="{FF2B5EF4-FFF2-40B4-BE49-F238E27FC236}">
                <a16:creationId xmlns:a16="http://schemas.microsoft.com/office/drawing/2014/main" id="{4E1B15C8-3604-491D-B239-9B00F2A79C1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79703386"/>
              </p:ext>
            </p:extLst>
          </p:nvPr>
        </p:nvGraphicFramePr>
        <p:xfrm>
          <a:off x="853659" y="4519141"/>
          <a:ext cx="1243012" cy="584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850" name="Equation" r:id="rId7" imgW="838080" imgH="393480" progId="Equation.DSMT4">
                  <p:embed/>
                </p:oleObj>
              </mc:Choice>
              <mc:Fallback>
                <p:oleObj name="Equation" r:id="rId7" imgW="838080" imgH="393480" progId="Equation.DSMT4">
                  <p:embed/>
                  <p:pic>
                    <p:nvPicPr>
                      <p:cNvPr id="22" name="Object 21">
                        <a:extLst>
                          <a:ext uri="{FF2B5EF4-FFF2-40B4-BE49-F238E27FC236}">
                            <a16:creationId xmlns:a16="http://schemas.microsoft.com/office/drawing/2014/main" id="{4E1B15C8-3604-491D-B239-9B00F2A79C1F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853659" y="4519141"/>
                        <a:ext cx="1243012" cy="584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6" name="Object 25">
            <a:extLst>
              <a:ext uri="{FF2B5EF4-FFF2-40B4-BE49-F238E27FC236}">
                <a16:creationId xmlns:a16="http://schemas.microsoft.com/office/drawing/2014/main" id="{E6656786-48B7-4E95-A8D4-AA537FAD96F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842574"/>
              </p:ext>
            </p:extLst>
          </p:nvPr>
        </p:nvGraphicFramePr>
        <p:xfrm>
          <a:off x="7124946" y="4276457"/>
          <a:ext cx="909638" cy="6651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851" name="Equation" r:id="rId9" imgW="622080" imgH="457200" progId="Equation.DSMT4">
                  <p:embed/>
                </p:oleObj>
              </mc:Choice>
              <mc:Fallback>
                <p:oleObj name="Equation" r:id="rId9" imgW="622080" imgH="457200" progId="Equation.DSMT4">
                  <p:embed/>
                  <p:pic>
                    <p:nvPicPr>
                      <p:cNvPr id="26" name="Object 25">
                        <a:extLst>
                          <a:ext uri="{FF2B5EF4-FFF2-40B4-BE49-F238E27FC236}">
                            <a16:creationId xmlns:a16="http://schemas.microsoft.com/office/drawing/2014/main" id="{E6656786-48B7-4E95-A8D4-AA537FAD96FE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124946" y="4276457"/>
                        <a:ext cx="909638" cy="66516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7" name="Object 26">
            <a:extLst>
              <a:ext uri="{FF2B5EF4-FFF2-40B4-BE49-F238E27FC236}">
                <a16:creationId xmlns:a16="http://schemas.microsoft.com/office/drawing/2014/main" id="{1A98791D-AB79-47DF-AEC6-1342EAC9152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35609165"/>
              </p:ext>
            </p:extLst>
          </p:nvPr>
        </p:nvGraphicFramePr>
        <p:xfrm>
          <a:off x="1014413" y="5524637"/>
          <a:ext cx="908050" cy="584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852" name="Equation" r:id="rId11" imgW="609480" imgH="393480" progId="Equation.DSMT4">
                  <p:embed/>
                </p:oleObj>
              </mc:Choice>
              <mc:Fallback>
                <p:oleObj name="Equation" r:id="rId11" imgW="609480" imgH="393480" progId="Equation.DSMT4">
                  <p:embed/>
                  <p:pic>
                    <p:nvPicPr>
                      <p:cNvPr id="27" name="Object 26">
                        <a:extLst>
                          <a:ext uri="{FF2B5EF4-FFF2-40B4-BE49-F238E27FC236}">
                            <a16:creationId xmlns:a16="http://schemas.microsoft.com/office/drawing/2014/main" id="{1A98791D-AB79-47DF-AEC6-1342EAC9152C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14413" y="5524637"/>
                        <a:ext cx="908050" cy="5842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8" name="Object 27">
            <a:extLst>
              <a:ext uri="{FF2B5EF4-FFF2-40B4-BE49-F238E27FC236}">
                <a16:creationId xmlns:a16="http://schemas.microsoft.com/office/drawing/2014/main" id="{E60630B1-EDC1-43C7-9370-D98D5494A70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35404978"/>
              </p:ext>
            </p:extLst>
          </p:nvPr>
        </p:nvGraphicFramePr>
        <p:xfrm>
          <a:off x="3627919" y="3726264"/>
          <a:ext cx="1174750" cy="5667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853" name="Equation" r:id="rId13" imgW="863280" imgH="419040" progId="Equation.DSMT4">
                  <p:embed/>
                </p:oleObj>
              </mc:Choice>
              <mc:Fallback>
                <p:oleObj name="Equation" r:id="rId13" imgW="863280" imgH="419040" progId="Equation.DSMT4">
                  <p:embed/>
                  <p:pic>
                    <p:nvPicPr>
                      <p:cNvPr id="28" name="Object 27">
                        <a:extLst>
                          <a:ext uri="{FF2B5EF4-FFF2-40B4-BE49-F238E27FC236}">
                            <a16:creationId xmlns:a16="http://schemas.microsoft.com/office/drawing/2014/main" id="{E60630B1-EDC1-43C7-9370-D98D5494A708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27919" y="3726264"/>
                        <a:ext cx="1174750" cy="566737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9" name="Object 28">
            <a:extLst>
              <a:ext uri="{FF2B5EF4-FFF2-40B4-BE49-F238E27FC236}">
                <a16:creationId xmlns:a16="http://schemas.microsoft.com/office/drawing/2014/main" id="{099D3F02-341C-4FB7-B900-7E9B0A1605E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27972736"/>
              </p:ext>
            </p:extLst>
          </p:nvPr>
        </p:nvGraphicFramePr>
        <p:xfrm>
          <a:off x="3559175" y="4562612"/>
          <a:ext cx="1247775" cy="682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854" name="Equation" r:id="rId15" imgW="901440" imgH="495000" progId="Equation.DSMT4">
                  <p:embed/>
                </p:oleObj>
              </mc:Choice>
              <mc:Fallback>
                <p:oleObj name="Equation" r:id="rId15" imgW="901440" imgH="495000" progId="Equation.DSMT4">
                  <p:embed/>
                  <p:pic>
                    <p:nvPicPr>
                      <p:cNvPr id="29" name="Object 28">
                        <a:extLst>
                          <a:ext uri="{FF2B5EF4-FFF2-40B4-BE49-F238E27FC236}">
                            <a16:creationId xmlns:a16="http://schemas.microsoft.com/office/drawing/2014/main" id="{099D3F02-341C-4FB7-B900-7E9B0A1605E3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59175" y="4562612"/>
                        <a:ext cx="1247775" cy="68262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" name="Object 29">
            <a:extLst>
              <a:ext uri="{FF2B5EF4-FFF2-40B4-BE49-F238E27FC236}">
                <a16:creationId xmlns:a16="http://schemas.microsoft.com/office/drawing/2014/main" id="{04AB8A82-A54A-4EB6-84DD-5BCD82777FF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83382232"/>
              </p:ext>
            </p:extLst>
          </p:nvPr>
        </p:nvGraphicFramePr>
        <p:xfrm>
          <a:off x="3584575" y="5446850"/>
          <a:ext cx="1235075" cy="530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855" name="Equation" r:id="rId17" imgW="914400" imgH="393480" progId="Equation.DSMT4">
                  <p:embed/>
                </p:oleObj>
              </mc:Choice>
              <mc:Fallback>
                <p:oleObj name="Equation" r:id="rId17" imgW="914400" imgH="393480" progId="Equation.DSMT4">
                  <p:embed/>
                  <p:pic>
                    <p:nvPicPr>
                      <p:cNvPr id="30" name="Object 29">
                        <a:extLst>
                          <a:ext uri="{FF2B5EF4-FFF2-40B4-BE49-F238E27FC236}">
                            <a16:creationId xmlns:a16="http://schemas.microsoft.com/office/drawing/2014/main" id="{04AB8A82-A54A-4EB6-84DD-5BCD82777FF5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84575" y="5446850"/>
                        <a:ext cx="1235075" cy="53022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1" name="Object 30">
            <a:extLst>
              <a:ext uri="{FF2B5EF4-FFF2-40B4-BE49-F238E27FC236}">
                <a16:creationId xmlns:a16="http://schemas.microsoft.com/office/drawing/2014/main" id="{B5412370-564A-4534-97ED-D7DB7CF4CD1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66859151"/>
              </p:ext>
            </p:extLst>
          </p:nvPr>
        </p:nvGraphicFramePr>
        <p:xfrm>
          <a:off x="7124946" y="3489918"/>
          <a:ext cx="1263650" cy="6810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856" name="Equation" r:id="rId19" imgW="888840" imgH="482400" progId="Equation.DSMT4">
                  <p:embed/>
                </p:oleObj>
              </mc:Choice>
              <mc:Fallback>
                <p:oleObj name="Equation" r:id="rId19" imgW="888840" imgH="482400" progId="Equation.DSMT4">
                  <p:embed/>
                  <p:pic>
                    <p:nvPicPr>
                      <p:cNvPr id="31" name="Object 30">
                        <a:extLst>
                          <a:ext uri="{FF2B5EF4-FFF2-40B4-BE49-F238E27FC236}">
                            <a16:creationId xmlns:a16="http://schemas.microsoft.com/office/drawing/2014/main" id="{B5412370-564A-4534-97ED-D7DB7CF4CD19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124946" y="3489918"/>
                        <a:ext cx="1263650" cy="68103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4" name="Object 33">
            <a:extLst>
              <a:ext uri="{FF2B5EF4-FFF2-40B4-BE49-F238E27FC236}">
                <a16:creationId xmlns:a16="http://schemas.microsoft.com/office/drawing/2014/main" id="{57EE2491-BD53-4A62-A7C7-1E7BB495527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05431973"/>
              </p:ext>
            </p:extLst>
          </p:nvPr>
        </p:nvGraphicFramePr>
        <p:xfrm>
          <a:off x="7170437" y="5162687"/>
          <a:ext cx="2114550" cy="361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857" name="Equation" r:id="rId21" imgW="1409400" imgH="241200" progId="Equation.DSMT4">
                  <p:embed/>
                </p:oleObj>
              </mc:Choice>
              <mc:Fallback>
                <p:oleObj name="Equation" r:id="rId21" imgW="1409400" imgH="241200" progId="Equation.DSMT4">
                  <p:embed/>
                  <p:pic>
                    <p:nvPicPr>
                      <p:cNvPr id="34" name="Object 33">
                        <a:extLst>
                          <a:ext uri="{FF2B5EF4-FFF2-40B4-BE49-F238E27FC236}">
                            <a16:creationId xmlns:a16="http://schemas.microsoft.com/office/drawing/2014/main" id="{57EE2491-BD53-4A62-A7C7-1E7BB495527B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22"/>
                      <a:stretch>
                        <a:fillRect/>
                      </a:stretch>
                    </p:blipFill>
                    <p:spPr>
                      <a:xfrm>
                        <a:off x="7170437" y="5162687"/>
                        <a:ext cx="2114550" cy="361950"/>
                      </a:xfrm>
                      <a:prstGeom prst="rect">
                        <a:avLst/>
                      </a:prstGeom>
                      <a:solidFill>
                        <a:srgbClr val="CCFFCC"/>
                      </a:solidFill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38" name="Connector: Curved 37">
            <a:extLst>
              <a:ext uri="{FF2B5EF4-FFF2-40B4-BE49-F238E27FC236}">
                <a16:creationId xmlns:a16="http://schemas.microsoft.com/office/drawing/2014/main" id="{55AE7A79-5449-4780-BA3F-F8BD0AF7A6AE}"/>
              </a:ext>
            </a:extLst>
          </p:cNvPr>
          <p:cNvCxnSpPr>
            <a:cxnSpLocks/>
          </p:cNvCxnSpPr>
          <p:nvPr/>
        </p:nvCxnSpPr>
        <p:spPr>
          <a:xfrm rot="5400000">
            <a:off x="8897205" y="4528306"/>
            <a:ext cx="745092" cy="438912"/>
          </a:xfrm>
          <a:prstGeom prst="curved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40">
            <a:extLst>
              <a:ext uri="{FF2B5EF4-FFF2-40B4-BE49-F238E27FC236}">
                <a16:creationId xmlns:a16="http://schemas.microsoft.com/office/drawing/2014/main" id="{D7E950A5-9351-4398-8BB4-2022E77985A8}"/>
              </a:ext>
            </a:extLst>
          </p:cNvPr>
          <p:cNvSpPr txBox="1"/>
          <p:nvPr/>
        </p:nvSpPr>
        <p:spPr>
          <a:xfrm>
            <a:off x="9139748" y="3387591"/>
            <a:ext cx="2799383" cy="830997"/>
          </a:xfrm>
          <a:prstGeom prst="rect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l-GR" sz="1600" i="1" dirty="0"/>
              <a:t>τ</a:t>
            </a:r>
            <a:r>
              <a:rPr lang="en-US" sz="1600" i="1" dirty="0"/>
              <a:t> = (same) time constant</a:t>
            </a:r>
            <a:r>
              <a:rPr lang="en-US" sz="1600" dirty="0"/>
              <a:t>: roughly time it takes to discharge 63%.  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3">
            <p14:nvContentPartPr>
              <p14:cNvPr id="6" name="Ink 5">
                <a:extLst>
                  <a:ext uri="{FF2B5EF4-FFF2-40B4-BE49-F238E27FC236}">
                    <a16:creationId xmlns:a16="http://schemas.microsoft.com/office/drawing/2014/main" id="{9043DE74-2F44-4735-B7DF-B1F9447A10CA}"/>
                  </a:ext>
                </a:extLst>
              </p14:cNvPr>
              <p14:cNvContentPartPr/>
              <p14:nvPr/>
            </p14:nvContentPartPr>
            <p14:xfrm>
              <a:off x="2126880" y="3932764"/>
              <a:ext cx="1293480" cy="1941120"/>
            </p14:xfrm>
          </p:contentPart>
        </mc:Choice>
        <mc:Fallback xmlns="">
          <p:pic>
            <p:nvPicPr>
              <p:cNvPr id="6" name="Ink 5">
                <a:extLst>
                  <a:ext uri="{FF2B5EF4-FFF2-40B4-BE49-F238E27FC236}">
                    <a16:creationId xmlns:a16="http://schemas.microsoft.com/office/drawing/2014/main" id="{9043DE74-2F44-4735-B7DF-B1F9447A10CA}"/>
                  </a:ext>
                </a:extLst>
              </p:cNvPr>
              <p:cNvPicPr/>
              <p:nvPr/>
            </p:nvPicPr>
            <p:blipFill>
              <a:blip r:embed="rId24"/>
              <a:stretch>
                <a:fillRect/>
              </a:stretch>
            </p:blipFill>
            <p:spPr>
              <a:xfrm>
                <a:off x="2114280" y="3920524"/>
                <a:ext cx="1318680" cy="19663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5">
            <p14:nvContentPartPr>
              <p14:cNvPr id="37" name="Ink 36">
                <a:extLst>
                  <a:ext uri="{FF2B5EF4-FFF2-40B4-BE49-F238E27FC236}">
                    <a16:creationId xmlns:a16="http://schemas.microsoft.com/office/drawing/2014/main" id="{6DF4CE25-432E-4AEF-95F9-5062AB7F07BD}"/>
                  </a:ext>
                </a:extLst>
              </p14:cNvPr>
              <p14:cNvContentPartPr/>
              <p14:nvPr/>
            </p14:nvContentPartPr>
            <p14:xfrm>
              <a:off x="5351413" y="4003449"/>
              <a:ext cx="1293480" cy="1941120"/>
            </p14:xfrm>
          </p:contentPart>
        </mc:Choice>
        <mc:Fallback xmlns="">
          <p:pic>
            <p:nvPicPr>
              <p:cNvPr id="37" name="Ink 36">
                <a:extLst>
                  <a:ext uri="{FF2B5EF4-FFF2-40B4-BE49-F238E27FC236}">
                    <a16:creationId xmlns:a16="http://schemas.microsoft.com/office/drawing/2014/main" id="{6DF4CE25-432E-4AEF-95F9-5062AB7F07BD}"/>
                  </a:ext>
                </a:extLst>
              </p:cNvPr>
              <p:cNvPicPr/>
              <p:nvPr/>
            </p:nvPicPr>
            <p:blipFill>
              <a:blip r:embed="rId24"/>
              <a:stretch>
                <a:fillRect/>
              </a:stretch>
            </p:blipFill>
            <p:spPr>
              <a:xfrm>
                <a:off x="5338813" y="3991209"/>
                <a:ext cx="1318680" cy="19663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449352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76A01F-6B18-4A27-9D18-8354CBEC9F91}"/>
              </a:ext>
            </a:extLst>
          </p:cNvPr>
          <p:cNvSpPr txBox="1">
            <a:spLocks/>
          </p:cNvSpPr>
          <p:nvPr/>
        </p:nvSpPr>
        <p:spPr>
          <a:xfrm>
            <a:off x="3515140" y="263069"/>
            <a:ext cx="4962938" cy="567892"/>
          </a:xfrm>
          <a:prstGeom prst="rect">
            <a:avLst/>
          </a:prstGeom>
        </p:spPr>
        <p:txBody>
          <a:bodyPr>
            <a:normAutofit fontScale="9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1" u="sng" dirty="0">
                <a:latin typeface="+mn-lt"/>
              </a:rPr>
              <a:t>B.4 RC Circuits: Discharging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B38F7B4-7BEF-48D5-BB09-8561ECF4BDF3}"/>
              </a:ext>
            </a:extLst>
          </p:cNvPr>
          <p:cNvSpPr txBox="1"/>
          <p:nvPr/>
        </p:nvSpPr>
        <p:spPr>
          <a:xfrm>
            <a:off x="549945" y="946515"/>
            <a:ext cx="503121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0070C0"/>
                </a:solidFill>
              </a:rPr>
              <a:t>Going back to the defibrillator….we had charged each 20mF capacitor to 120V, resulting in a total stored charge of 9.6C, or 2.4C per capacitor.  Now we’re going to discharge them over this guys chest.</a:t>
            </a:r>
          </a:p>
        </p:txBody>
      </p:sp>
      <p:graphicFrame>
        <p:nvGraphicFramePr>
          <p:cNvPr id="5" name="Object 4">
            <a:extLst>
              <a:ext uri="{FF2B5EF4-FFF2-40B4-BE49-F238E27FC236}">
                <a16:creationId xmlns:a16="http://schemas.microsoft.com/office/drawing/2014/main" id="{15E80975-BC4A-415C-8E27-30BD7CAB536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34536527"/>
              </p:ext>
            </p:extLst>
          </p:nvPr>
        </p:nvGraphicFramePr>
        <p:xfrm>
          <a:off x="5772005" y="1744571"/>
          <a:ext cx="1193909" cy="16375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799" name="Bitmap Image" r:id="rId4" imgW="921960" imgH="1866960" progId="Paint.Picture">
                  <p:embed/>
                </p:oleObj>
              </mc:Choice>
              <mc:Fallback>
                <p:oleObj name="Bitmap Image" r:id="rId4" imgW="921960" imgH="1866960" progId="Paint.Picture">
                  <p:embed/>
                  <p:pic>
                    <p:nvPicPr>
                      <p:cNvPr id="5" name="Object 4">
                        <a:extLst>
                          <a:ext uri="{FF2B5EF4-FFF2-40B4-BE49-F238E27FC236}">
                            <a16:creationId xmlns:a16="http://schemas.microsoft.com/office/drawing/2014/main" id="{15E80975-BC4A-415C-8E27-30BD7CAB536D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 l="-417" t="1936" r="7816" b="35130"/>
                      <a:stretch>
                        <a:fillRect/>
                      </a:stretch>
                    </p:blipFill>
                    <p:spPr bwMode="auto">
                      <a:xfrm>
                        <a:off x="5772005" y="1744571"/>
                        <a:ext cx="1193909" cy="163756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TextBox 9">
            <a:extLst>
              <a:ext uri="{FF2B5EF4-FFF2-40B4-BE49-F238E27FC236}">
                <a16:creationId xmlns:a16="http://schemas.microsoft.com/office/drawing/2014/main" id="{1BCA5130-D9F2-4088-B748-485DF8815BB8}"/>
              </a:ext>
            </a:extLst>
          </p:cNvPr>
          <p:cNvSpPr txBox="1"/>
          <p:nvPr/>
        </p:nvSpPr>
        <p:spPr>
          <a:xfrm>
            <a:off x="5712077" y="895949"/>
            <a:ext cx="543545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0070C0"/>
                </a:solidFill>
              </a:rPr>
              <a:t>How should the capacitors be connected to each other to maximize the amount of charge that’s delivered to his chest?  What would this be.  What energy would be delivered?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F9EAA22D-31A4-4A5C-B100-572D42AB8EF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13860" y="3587905"/>
            <a:ext cx="3923881" cy="2923093"/>
          </a:xfrm>
          <a:prstGeom prst="rect">
            <a:avLst/>
          </a:prstGeom>
        </p:spPr>
      </p:pic>
      <p:graphicFrame>
        <p:nvGraphicFramePr>
          <p:cNvPr id="9" name="Object 8">
            <a:extLst>
              <a:ext uri="{FF2B5EF4-FFF2-40B4-BE49-F238E27FC236}">
                <a16:creationId xmlns:a16="http://schemas.microsoft.com/office/drawing/2014/main" id="{94EF7A78-0F01-48EA-A7AA-282B151D2B8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79897716"/>
              </p:ext>
            </p:extLst>
          </p:nvPr>
        </p:nvGraphicFramePr>
        <p:xfrm>
          <a:off x="1484145" y="2166045"/>
          <a:ext cx="1891586" cy="118809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800" name="Bitmap Image" r:id="rId7" imgW="1440360" imgH="906840" progId="Paint.Picture">
                  <p:embed/>
                </p:oleObj>
              </mc:Choice>
              <mc:Fallback>
                <p:oleObj name="Bitmap Image" r:id="rId7" imgW="1440360" imgH="906840" progId="Paint.Picture">
                  <p:embed/>
                  <p:pic>
                    <p:nvPicPr>
                      <p:cNvPr id="9" name="Object 8">
                        <a:extLst>
                          <a:ext uri="{FF2B5EF4-FFF2-40B4-BE49-F238E27FC236}">
                            <a16:creationId xmlns:a16="http://schemas.microsoft.com/office/drawing/2014/main" id="{94EF7A78-0F01-48EA-A7AA-282B151D2B86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84145" y="2166045"/>
                        <a:ext cx="1891586" cy="118809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p14:bwMode="auto" r:id="rId9">
            <p14:nvContentPartPr>
              <p14:cNvPr id="19" name="Ink 18">
                <a:extLst>
                  <a:ext uri="{FF2B5EF4-FFF2-40B4-BE49-F238E27FC236}">
                    <a16:creationId xmlns:a16="http://schemas.microsoft.com/office/drawing/2014/main" id="{2CC90A22-2F5A-420D-B56B-17FBC38D587D}"/>
                  </a:ext>
                </a:extLst>
              </p14:cNvPr>
              <p14:cNvContentPartPr/>
              <p14:nvPr/>
            </p14:nvContentPartPr>
            <p14:xfrm>
              <a:off x="1324242" y="3065268"/>
              <a:ext cx="2116806" cy="1707529"/>
            </p14:xfrm>
          </p:contentPart>
        </mc:Choice>
        <mc:Fallback xmlns="">
          <p:pic>
            <p:nvPicPr>
              <p:cNvPr id="19" name="Ink 18">
                <a:extLst>
                  <a:ext uri="{FF2B5EF4-FFF2-40B4-BE49-F238E27FC236}">
                    <a16:creationId xmlns:a16="http://schemas.microsoft.com/office/drawing/2014/main" id="{2CC90A22-2F5A-420D-B56B-17FBC38D587D}"/>
                  </a:ext>
                </a:extLst>
              </p:cNvPr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1308759" y="3049428"/>
                <a:ext cx="2148491" cy="173885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1">
            <p14:nvContentPartPr>
              <p14:cNvPr id="20" name="Ink 19">
                <a:extLst>
                  <a:ext uri="{FF2B5EF4-FFF2-40B4-BE49-F238E27FC236}">
                    <a16:creationId xmlns:a16="http://schemas.microsoft.com/office/drawing/2014/main" id="{AB042ABF-8F62-49A7-8927-77A9E8DCCE56}"/>
                  </a:ext>
                </a:extLst>
              </p14:cNvPr>
              <p14:cNvContentPartPr/>
              <p14:nvPr/>
            </p14:nvContentPartPr>
            <p14:xfrm>
              <a:off x="5806383" y="3140514"/>
              <a:ext cx="183600" cy="672840"/>
            </p14:xfrm>
          </p:contentPart>
        </mc:Choice>
        <mc:Fallback xmlns="">
          <p:pic>
            <p:nvPicPr>
              <p:cNvPr id="20" name="Ink 19">
                <a:extLst>
                  <a:ext uri="{FF2B5EF4-FFF2-40B4-BE49-F238E27FC236}">
                    <a16:creationId xmlns:a16="http://schemas.microsoft.com/office/drawing/2014/main" id="{AB042ABF-8F62-49A7-8927-77A9E8DCCE56}"/>
                  </a:ext>
                </a:extLst>
              </p:cNvPr>
              <p:cNvPicPr/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5793783" y="3127914"/>
                <a:ext cx="208800" cy="6980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3">
            <p14:nvContentPartPr>
              <p14:cNvPr id="29" name="Ink 28">
                <a:extLst>
                  <a:ext uri="{FF2B5EF4-FFF2-40B4-BE49-F238E27FC236}">
                    <a16:creationId xmlns:a16="http://schemas.microsoft.com/office/drawing/2014/main" id="{F183905C-04A2-42CA-9B85-798CCBB89963}"/>
                  </a:ext>
                </a:extLst>
              </p14:cNvPr>
              <p14:cNvContentPartPr/>
              <p14:nvPr/>
            </p14:nvContentPartPr>
            <p14:xfrm>
              <a:off x="6666365" y="3151396"/>
              <a:ext cx="201600" cy="585360"/>
            </p14:xfrm>
          </p:contentPart>
        </mc:Choice>
        <mc:Fallback xmlns="">
          <p:pic>
            <p:nvPicPr>
              <p:cNvPr id="29" name="Ink 28">
                <a:extLst>
                  <a:ext uri="{FF2B5EF4-FFF2-40B4-BE49-F238E27FC236}">
                    <a16:creationId xmlns:a16="http://schemas.microsoft.com/office/drawing/2014/main" id="{F183905C-04A2-42CA-9B85-798CCBB89963}"/>
                  </a:ext>
                </a:extLst>
              </p:cNvPr>
              <p:cNvPicPr/>
              <p:nvPr/>
            </p:nvPicPr>
            <p:blipFill>
              <a:blip r:embed="rId14"/>
              <a:stretch>
                <a:fillRect/>
              </a:stretch>
            </p:blipFill>
            <p:spPr>
              <a:xfrm>
                <a:off x="6653765" y="3138796"/>
                <a:ext cx="226440" cy="610560"/>
              </a:xfrm>
              <a:prstGeom prst="rect">
                <a:avLst/>
              </a:prstGeom>
            </p:spPr>
          </p:pic>
        </mc:Fallback>
      </mc:AlternateContent>
      <p:sp>
        <p:nvSpPr>
          <p:cNvPr id="30" name="TextBox 29">
            <a:extLst>
              <a:ext uri="{FF2B5EF4-FFF2-40B4-BE49-F238E27FC236}">
                <a16:creationId xmlns:a16="http://schemas.microsoft.com/office/drawing/2014/main" id="{86B833EC-4467-4949-8AA4-37C6C08B5C98}"/>
              </a:ext>
            </a:extLst>
          </p:cNvPr>
          <p:cNvSpPr txBox="1"/>
          <p:nvPr/>
        </p:nvSpPr>
        <p:spPr>
          <a:xfrm>
            <a:off x="7156755" y="1781723"/>
            <a:ext cx="319286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We’d want to do parallel.  That way, </a:t>
            </a:r>
          </a:p>
          <a:p>
            <a:r>
              <a:rPr lang="en-US" sz="1600" dirty="0"/>
              <a:t>all 9.6C will be delivered.  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DAD11544-1B59-468B-BFB3-53788AC669E7}"/>
              </a:ext>
            </a:extLst>
          </p:cNvPr>
          <p:cNvSpPr txBox="1"/>
          <p:nvPr/>
        </p:nvSpPr>
        <p:spPr>
          <a:xfrm>
            <a:off x="5712077" y="3882079"/>
            <a:ext cx="543545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0070C0"/>
                </a:solidFill>
              </a:rPr>
              <a:t>How should the capacitors be connected to each other to produce the largest current through his chest?  What energy would be delivered?</a:t>
            </a:r>
          </a:p>
        </p:txBody>
      </p:sp>
      <p:graphicFrame>
        <p:nvGraphicFramePr>
          <p:cNvPr id="32" name="Object 31">
            <a:extLst>
              <a:ext uri="{FF2B5EF4-FFF2-40B4-BE49-F238E27FC236}">
                <a16:creationId xmlns:a16="http://schemas.microsoft.com/office/drawing/2014/main" id="{5B71FC21-6FF9-421C-9370-F52924ECEFC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46087782"/>
              </p:ext>
            </p:extLst>
          </p:nvPr>
        </p:nvGraphicFramePr>
        <p:xfrm>
          <a:off x="5660677" y="4722536"/>
          <a:ext cx="2212975" cy="641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801" name="Bitmap Image" r:id="rId15" imgW="1394640" imgH="594360" progId="Paint.Picture">
                  <p:embed/>
                </p:oleObj>
              </mc:Choice>
              <mc:Fallback>
                <p:oleObj name="Bitmap Image" r:id="rId15" imgW="1394640" imgH="594360" progId="Paint.Picture">
                  <p:embed/>
                  <p:pic>
                    <p:nvPicPr>
                      <p:cNvPr id="5" name="Object 4">
                        <a:extLst>
                          <a:ext uri="{FF2B5EF4-FFF2-40B4-BE49-F238E27FC236}">
                            <a16:creationId xmlns:a16="http://schemas.microsoft.com/office/drawing/2014/main" id="{15E80975-BC4A-415C-8E27-30BD7CAB536D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/>
                      <a:srcRect l="-417" t="1936" r="7816" b="35130"/>
                      <a:stretch>
                        <a:fillRect/>
                      </a:stretch>
                    </p:blipFill>
                    <p:spPr bwMode="auto">
                      <a:xfrm>
                        <a:off x="5660677" y="4722536"/>
                        <a:ext cx="2212975" cy="64135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p14:bwMode="auto" r:id="rId17">
            <p14:nvContentPartPr>
              <p14:cNvPr id="33" name="Ink 32">
                <a:extLst>
                  <a:ext uri="{FF2B5EF4-FFF2-40B4-BE49-F238E27FC236}">
                    <a16:creationId xmlns:a16="http://schemas.microsoft.com/office/drawing/2014/main" id="{27A1DB7A-4729-4861-8B34-AC95BF9AB34C}"/>
                  </a:ext>
                </a:extLst>
              </p14:cNvPr>
              <p14:cNvContentPartPr/>
              <p14:nvPr/>
            </p14:nvContentPartPr>
            <p14:xfrm>
              <a:off x="5713463" y="5014856"/>
              <a:ext cx="235472" cy="908797"/>
            </p14:xfrm>
          </p:contentPart>
        </mc:Choice>
        <mc:Fallback xmlns="">
          <p:pic>
            <p:nvPicPr>
              <p:cNvPr id="33" name="Ink 32">
                <a:extLst>
                  <a:ext uri="{FF2B5EF4-FFF2-40B4-BE49-F238E27FC236}">
                    <a16:creationId xmlns:a16="http://schemas.microsoft.com/office/drawing/2014/main" id="{27A1DB7A-4729-4861-8B34-AC95BF9AB34C}"/>
                  </a:ext>
                </a:extLst>
              </p:cNvPr>
              <p:cNvPicPr/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5701221" y="5002259"/>
                <a:ext cx="260675" cy="933631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8">
            <p14:nvContentPartPr>
              <p14:cNvPr id="34" name="Ink 33">
                <a:extLst>
                  <a:ext uri="{FF2B5EF4-FFF2-40B4-BE49-F238E27FC236}">
                    <a16:creationId xmlns:a16="http://schemas.microsoft.com/office/drawing/2014/main" id="{C617EBFA-CE67-4843-8AE8-CA500F2434DB}"/>
                  </a:ext>
                </a:extLst>
              </p14:cNvPr>
              <p14:cNvContentPartPr/>
              <p14:nvPr/>
            </p14:nvContentPartPr>
            <p14:xfrm>
              <a:off x="7554260" y="5014856"/>
              <a:ext cx="319391" cy="908796"/>
            </p14:xfrm>
          </p:contentPart>
        </mc:Choice>
        <mc:Fallback xmlns="">
          <p:pic>
            <p:nvPicPr>
              <p:cNvPr id="34" name="Ink 33">
                <a:extLst>
                  <a:ext uri="{FF2B5EF4-FFF2-40B4-BE49-F238E27FC236}">
                    <a16:creationId xmlns:a16="http://schemas.microsoft.com/office/drawing/2014/main" id="{C617EBFA-CE67-4843-8AE8-CA500F2434DB}"/>
                  </a:ext>
                </a:extLst>
              </p:cNvPr>
              <p:cNvPicPr/>
              <p:nvPr/>
            </p:nvPicPr>
            <p:blipFill>
              <a:blip r:embed="rId14"/>
              <a:stretch>
                <a:fillRect/>
              </a:stretch>
            </p:blipFill>
            <p:spPr>
              <a:xfrm>
                <a:off x="7541643" y="5002254"/>
                <a:ext cx="344625" cy="933640"/>
              </a:xfrm>
              <a:prstGeom prst="rect">
                <a:avLst/>
              </a:prstGeom>
            </p:spPr>
          </p:pic>
        </mc:Fallback>
      </mc:AlternateContent>
      <p:sp>
        <p:nvSpPr>
          <p:cNvPr id="35" name="TextBox 34">
            <a:extLst>
              <a:ext uri="{FF2B5EF4-FFF2-40B4-BE49-F238E27FC236}">
                <a16:creationId xmlns:a16="http://schemas.microsoft.com/office/drawing/2014/main" id="{8941DED6-8ECB-4410-8597-5C511FC82F05}"/>
              </a:ext>
            </a:extLst>
          </p:cNvPr>
          <p:cNvSpPr txBox="1"/>
          <p:nvPr/>
        </p:nvSpPr>
        <p:spPr>
          <a:xfrm>
            <a:off x="8057067" y="4752030"/>
            <a:ext cx="383013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We’d want series, so the potential difference across his chest would be 4 × 120V = 480V (larger </a:t>
            </a:r>
            <a:r>
              <a:rPr lang="el-GR" sz="1600" dirty="0"/>
              <a:t>Δ</a:t>
            </a:r>
            <a:r>
              <a:rPr lang="en-US" sz="1600" dirty="0"/>
              <a:t>V results in larger current).   But observe only 2.4C would be delivered to his chest.  Energy is….</a:t>
            </a:r>
          </a:p>
        </p:txBody>
      </p:sp>
      <p:graphicFrame>
        <p:nvGraphicFramePr>
          <p:cNvPr id="36" name="Object 35">
            <a:extLst>
              <a:ext uri="{FF2B5EF4-FFF2-40B4-BE49-F238E27FC236}">
                <a16:creationId xmlns:a16="http://schemas.microsoft.com/office/drawing/2014/main" id="{4E2E1E4B-5CEC-403F-8162-03B389633F2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29224642"/>
              </p:ext>
            </p:extLst>
          </p:nvPr>
        </p:nvGraphicFramePr>
        <p:xfrm>
          <a:off x="7161213" y="2449513"/>
          <a:ext cx="3635375" cy="5000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802" name="Equation" r:id="rId19" imgW="2857320" imgH="393480" progId="Equation.DSMT4">
                  <p:embed/>
                </p:oleObj>
              </mc:Choice>
              <mc:Fallback>
                <p:oleObj name="Equation" r:id="rId19" imgW="2857320" imgH="3934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0"/>
                      <a:stretch>
                        <a:fillRect/>
                      </a:stretch>
                    </p:blipFill>
                    <p:spPr>
                      <a:xfrm>
                        <a:off x="7161213" y="2449513"/>
                        <a:ext cx="3635375" cy="5000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7" name="Object 36">
            <a:extLst>
              <a:ext uri="{FF2B5EF4-FFF2-40B4-BE49-F238E27FC236}">
                <a16:creationId xmlns:a16="http://schemas.microsoft.com/office/drawing/2014/main" id="{2E10CC73-04B5-4ECE-969F-928476A8160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77135751"/>
              </p:ext>
            </p:extLst>
          </p:nvPr>
        </p:nvGraphicFramePr>
        <p:xfrm>
          <a:off x="8106548" y="6143655"/>
          <a:ext cx="3554413" cy="5000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803" name="Equation" r:id="rId21" imgW="2793960" imgH="393480" progId="Equation.DSMT4">
                  <p:embed/>
                </p:oleObj>
              </mc:Choice>
              <mc:Fallback>
                <p:oleObj name="Equation" r:id="rId21" imgW="2793960" imgH="393480" progId="Equation.DSMT4">
                  <p:embed/>
                  <p:pic>
                    <p:nvPicPr>
                      <p:cNvPr id="36" name="Object 35">
                        <a:extLst>
                          <a:ext uri="{FF2B5EF4-FFF2-40B4-BE49-F238E27FC236}">
                            <a16:creationId xmlns:a16="http://schemas.microsoft.com/office/drawing/2014/main" id="{4E2E1E4B-5CEC-403F-8162-03B389633F2D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22"/>
                      <a:stretch>
                        <a:fillRect/>
                      </a:stretch>
                    </p:blipFill>
                    <p:spPr>
                      <a:xfrm>
                        <a:off x="8106548" y="6143655"/>
                        <a:ext cx="3554413" cy="5000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5090240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30" grpId="0"/>
      <p:bldP spid="31" grpId="0"/>
      <p:bldP spid="35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939851-9315-4D6E-83F0-83F4E28B4027}"/>
              </a:ext>
            </a:extLst>
          </p:cNvPr>
          <p:cNvSpPr txBox="1">
            <a:spLocks/>
          </p:cNvSpPr>
          <p:nvPr/>
        </p:nvSpPr>
        <p:spPr>
          <a:xfrm>
            <a:off x="3515140" y="263069"/>
            <a:ext cx="4962938" cy="567892"/>
          </a:xfrm>
          <a:prstGeom prst="rect">
            <a:avLst/>
          </a:prstGeom>
        </p:spPr>
        <p:txBody>
          <a:bodyPr>
            <a:normAutofit fontScale="9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1" u="sng" dirty="0">
                <a:latin typeface="+mn-lt"/>
              </a:rPr>
              <a:t>B.4 RC Circuits: Discharging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64D26484-7815-4B72-A4EF-7CC706851E3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8018" y="2854428"/>
            <a:ext cx="3923881" cy="2923093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641743C7-3DE6-45EF-A24B-956E446D1588}"/>
              </a:ext>
            </a:extLst>
          </p:cNvPr>
          <p:cNvSpPr txBox="1"/>
          <p:nvPr/>
        </p:nvSpPr>
        <p:spPr>
          <a:xfrm>
            <a:off x="549945" y="959733"/>
            <a:ext cx="405004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0070C0"/>
                </a:solidFill>
              </a:rPr>
              <a:t>So they both deliver the same energy, but which connection would deliver the greatest power?  Need to wake this guy up!</a:t>
            </a:r>
          </a:p>
        </p:txBody>
      </p:sp>
      <p:graphicFrame>
        <p:nvGraphicFramePr>
          <p:cNvPr id="7" name="Object 6">
            <a:extLst>
              <a:ext uri="{FF2B5EF4-FFF2-40B4-BE49-F238E27FC236}">
                <a16:creationId xmlns:a16="http://schemas.microsoft.com/office/drawing/2014/main" id="{2F79C390-3199-4A3F-8413-53DB7FC8739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84946666"/>
              </p:ext>
            </p:extLst>
          </p:nvPr>
        </p:nvGraphicFramePr>
        <p:xfrm>
          <a:off x="1050238" y="1910572"/>
          <a:ext cx="2212975" cy="641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953" name="Bitmap Image" r:id="rId4" imgW="1394640" imgH="594360" progId="Paint.Picture">
                  <p:embed/>
                </p:oleObj>
              </mc:Choice>
              <mc:Fallback>
                <p:oleObj name="Bitmap Image" r:id="rId4" imgW="1394640" imgH="594360" progId="Paint.Picture">
                  <p:embed/>
                  <p:pic>
                    <p:nvPicPr>
                      <p:cNvPr id="32" name="Object 31">
                        <a:extLst>
                          <a:ext uri="{FF2B5EF4-FFF2-40B4-BE49-F238E27FC236}">
                            <a16:creationId xmlns:a16="http://schemas.microsoft.com/office/drawing/2014/main" id="{5B71FC21-6FF9-421C-9370-F52924ECEFC0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 l="-417" t="1936" r="7816" b="35130"/>
                      <a:stretch>
                        <a:fillRect/>
                      </a:stretch>
                    </p:blipFill>
                    <p:spPr bwMode="auto">
                      <a:xfrm>
                        <a:off x="1050238" y="1910572"/>
                        <a:ext cx="2212975" cy="64135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11" name="Ink 10">
                <a:extLst>
                  <a:ext uri="{FF2B5EF4-FFF2-40B4-BE49-F238E27FC236}">
                    <a16:creationId xmlns:a16="http://schemas.microsoft.com/office/drawing/2014/main" id="{FC6B4871-2ECB-4FAB-9597-D146B4C5C001}"/>
                  </a:ext>
                </a:extLst>
              </p14:cNvPr>
              <p14:cNvContentPartPr/>
              <p14:nvPr/>
            </p14:nvContentPartPr>
            <p14:xfrm>
              <a:off x="1052625" y="2187047"/>
              <a:ext cx="2010622" cy="1909440"/>
            </p14:xfrm>
          </p:contentPart>
        </mc:Choice>
        <mc:Fallback xmlns="">
          <p:pic>
            <p:nvPicPr>
              <p:cNvPr id="11" name="Ink 10">
                <a:extLst>
                  <a:ext uri="{FF2B5EF4-FFF2-40B4-BE49-F238E27FC236}">
                    <a16:creationId xmlns:a16="http://schemas.microsoft.com/office/drawing/2014/main" id="{FC6B4871-2ECB-4FAB-9597-D146B4C5C001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1035345" y="2169767"/>
                <a:ext cx="2045182" cy="1944000"/>
              </a:xfrm>
              <a:prstGeom prst="rect">
                <a:avLst/>
              </a:prstGeom>
            </p:spPr>
          </p:pic>
        </mc:Fallback>
      </mc:AlternateContent>
      <p:sp>
        <p:nvSpPr>
          <p:cNvPr id="12" name="TextBox 11">
            <a:extLst>
              <a:ext uri="{FF2B5EF4-FFF2-40B4-BE49-F238E27FC236}">
                <a16:creationId xmlns:a16="http://schemas.microsoft.com/office/drawing/2014/main" id="{BBD492D6-AA35-4097-9D6D-3C1138731EF1}"/>
              </a:ext>
            </a:extLst>
          </p:cNvPr>
          <p:cNvSpPr txBox="1"/>
          <p:nvPr/>
        </p:nvSpPr>
        <p:spPr>
          <a:xfrm>
            <a:off x="4881026" y="959733"/>
            <a:ext cx="515718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That would be series, because it has the smallest equivalent</a:t>
            </a:r>
          </a:p>
          <a:p>
            <a:r>
              <a:rPr lang="en-US" sz="1600" dirty="0"/>
              <a:t>capacitance, and hence the smallest time constant τ = </a:t>
            </a:r>
            <a:r>
              <a:rPr lang="en-US" sz="1600" dirty="0" err="1"/>
              <a:t>RC</a:t>
            </a:r>
            <a:r>
              <a:rPr lang="en-US" sz="1600" baseline="-25000" dirty="0" err="1"/>
              <a:t>eq</a:t>
            </a:r>
            <a:r>
              <a:rPr lang="en-US" sz="1600" dirty="0"/>
              <a:t>.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6DC9D9F-6FFA-4656-AE65-06819996C52C}"/>
              </a:ext>
            </a:extLst>
          </p:cNvPr>
          <p:cNvSpPr txBox="1"/>
          <p:nvPr/>
        </p:nvSpPr>
        <p:spPr>
          <a:xfrm>
            <a:off x="4881026" y="1740686"/>
            <a:ext cx="634370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0070C0"/>
                </a:solidFill>
              </a:rPr>
              <a:t>So say we hook it up this way and discharge the defibrillator.  A human chest has a resistance of about 67</a:t>
            </a:r>
            <a:r>
              <a:rPr lang="el-GR" sz="1600" dirty="0">
                <a:solidFill>
                  <a:srgbClr val="0070C0"/>
                </a:solidFill>
              </a:rPr>
              <a:t>Ω</a:t>
            </a:r>
            <a:r>
              <a:rPr lang="en-US" sz="1600" dirty="0">
                <a:solidFill>
                  <a:srgbClr val="0070C0"/>
                </a:solidFill>
              </a:rPr>
              <a:t>.  How much charge will have been delivered after 0.5s?  What max current would be delivered?  How long until 90% of the energy was delivered?</a:t>
            </a:r>
          </a:p>
        </p:txBody>
      </p:sp>
      <p:graphicFrame>
        <p:nvGraphicFramePr>
          <p:cNvPr id="16" name="Object 15">
            <a:extLst>
              <a:ext uri="{FF2B5EF4-FFF2-40B4-BE49-F238E27FC236}">
                <a16:creationId xmlns:a16="http://schemas.microsoft.com/office/drawing/2014/main" id="{C5473FAC-D184-4FC6-9EFE-C7E4709C5DA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39970588"/>
              </p:ext>
            </p:extLst>
          </p:nvPr>
        </p:nvGraphicFramePr>
        <p:xfrm>
          <a:off x="4976505" y="3014082"/>
          <a:ext cx="1375781" cy="41491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954" name="Equation" r:id="rId8" imgW="799920" imgH="241200" progId="Equation.DSMT4">
                  <p:embed/>
                </p:oleObj>
              </mc:Choice>
              <mc:Fallback>
                <p:oleObj name="Equation" r:id="rId8" imgW="799920" imgH="2412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4976505" y="3014082"/>
                        <a:ext cx="1375781" cy="41491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" name="Object 16">
            <a:extLst>
              <a:ext uri="{FF2B5EF4-FFF2-40B4-BE49-F238E27FC236}">
                <a16:creationId xmlns:a16="http://schemas.microsoft.com/office/drawing/2014/main" id="{84A38F23-6672-4B8A-B640-72FF378CADA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87447169"/>
              </p:ext>
            </p:extLst>
          </p:nvPr>
        </p:nvGraphicFramePr>
        <p:xfrm>
          <a:off x="6746600" y="3077666"/>
          <a:ext cx="923163" cy="32582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955" name="Equation" r:id="rId10" imgW="647640" imgH="228600" progId="Equation.DSMT4">
                  <p:embed/>
                </p:oleObj>
              </mc:Choice>
              <mc:Fallback>
                <p:oleObj name="Equation" r:id="rId10" imgW="647640" imgH="2286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6746600" y="3077666"/>
                        <a:ext cx="923163" cy="32582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" name="Object 18">
            <a:extLst>
              <a:ext uri="{FF2B5EF4-FFF2-40B4-BE49-F238E27FC236}">
                <a16:creationId xmlns:a16="http://schemas.microsoft.com/office/drawing/2014/main" id="{7BD3F6E4-0F70-4B69-A5F2-643D2224F26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47535618"/>
              </p:ext>
            </p:extLst>
          </p:nvPr>
        </p:nvGraphicFramePr>
        <p:xfrm>
          <a:off x="7941536" y="3077666"/>
          <a:ext cx="804403" cy="29635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956" name="Equation" r:id="rId12" imgW="482400" imgH="177480" progId="Equation.DSMT4">
                  <p:embed/>
                </p:oleObj>
              </mc:Choice>
              <mc:Fallback>
                <p:oleObj name="Equation" r:id="rId12" imgW="482400" imgH="1774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7941536" y="3077666"/>
                        <a:ext cx="804403" cy="29635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" name="Object 19">
            <a:extLst>
              <a:ext uri="{FF2B5EF4-FFF2-40B4-BE49-F238E27FC236}">
                <a16:creationId xmlns:a16="http://schemas.microsoft.com/office/drawing/2014/main" id="{1F2226F2-FA17-4B1C-8F80-119E8AA420A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73757331"/>
              </p:ext>
            </p:extLst>
          </p:nvPr>
        </p:nvGraphicFramePr>
        <p:xfrm>
          <a:off x="8755063" y="3094038"/>
          <a:ext cx="1679575" cy="3190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957" name="Equation" r:id="rId14" imgW="1066680" imgH="203040" progId="Equation.DSMT4">
                  <p:embed/>
                </p:oleObj>
              </mc:Choice>
              <mc:Fallback>
                <p:oleObj name="Equation" r:id="rId14" imgW="1066680" imgH="203040" progId="Equation.DSMT4">
                  <p:embed/>
                  <p:pic>
                    <p:nvPicPr>
                      <p:cNvPr id="19" name="Object 18">
                        <a:extLst>
                          <a:ext uri="{FF2B5EF4-FFF2-40B4-BE49-F238E27FC236}">
                            <a16:creationId xmlns:a16="http://schemas.microsoft.com/office/drawing/2014/main" id="{7BD3F6E4-0F70-4B69-A5F2-643D2224F26A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8755063" y="3094038"/>
                        <a:ext cx="1679575" cy="3190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" name="Object 20">
            <a:extLst>
              <a:ext uri="{FF2B5EF4-FFF2-40B4-BE49-F238E27FC236}">
                <a16:creationId xmlns:a16="http://schemas.microsoft.com/office/drawing/2014/main" id="{92A4F593-EBF0-438F-A2B3-3AD4BF78AFB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0294902"/>
              </p:ext>
            </p:extLst>
          </p:nvPr>
        </p:nvGraphicFramePr>
        <p:xfrm>
          <a:off x="10426214" y="3084401"/>
          <a:ext cx="798513" cy="3190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958" name="Equation" r:id="rId16" imgW="507960" imgH="203040" progId="Equation.DSMT4">
                  <p:embed/>
                </p:oleObj>
              </mc:Choice>
              <mc:Fallback>
                <p:oleObj name="Equation" r:id="rId16" imgW="507960" imgH="203040" progId="Equation.DSMT4">
                  <p:embed/>
                  <p:pic>
                    <p:nvPicPr>
                      <p:cNvPr id="20" name="Object 19">
                        <a:extLst>
                          <a:ext uri="{FF2B5EF4-FFF2-40B4-BE49-F238E27FC236}">
                            <a16:creationId xmlns:a16="http://schemas.microsoft.com/office/drawing/2014/main" id="{1F2226F2-FA17-4B1C-8F80-119E8AA420A3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7"/>
                      <a:stretch>
                        <a:fillRect/>
                      </a:stretch>
                    </p:blipFill>
                    <p:spPr>
                      <a:xfrm>
                        <a:off x="10426214" y="3084401"/>
                        <a:ext cx="798513" cy="3190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" name="Object 21">
            <a:extLst>
              <a:ext uri="{FF2B5EF4-FFF2-40B4-BE49-F238E27FC236}">
                <a16:creationId xmlns:a16="http://schemas.microsoft.com/office/drawing/2014/main" id="{377B6D3C-E8F7-49AE-B210-332A393FDDB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4239851"/>
              </p:ext>
            </p:extLst>
          </p:nvPr>
        </p:nvGraphicFramePr>
        <p:xfrm>
          <a:off x="4930264" y="3659097"/>
          <a:ext cx="3122612" cy="381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959" name="Equation" r:id="rId18" imgW="1879560" imgH="228600" progId="Equation.DSMT4">
                  <p:embed/>
                </p:oleObj>
              </mc:Choice>
              <mc:Fallback>
                <p:oleObj name="Equation" r:id="rId18" imgW="1879560" imgH="228600" progId="Equation.DSMT4">
                  <p:embed/>
                  <p:pic>
                    <p:nvPicPr>
                      <p:cNvPr id="16" name="Object 15">
                        <a:extLst>
                          <a:ext uri="{FF2B5EF4-FFF2-40B4-BE49-F238E27FC236}">
                            <a16:creationId xmlns:a16="http://schemas.microsoft.com/office/drawing/2014/main" id="{C5473FAC-D184-4FC6-9EFE-C7E4709C5DA8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9"/>
                      <a:stretch>
                        <a:fillRect/>
                      </a:stretch>
                    </p:blipFill>
                    <p:spPr>
                      <a:xfrm>
                        <a:off x="4930264" y="3659097"/>
                        <a:ext cx="3122612" cy="381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3E3B78D3-3419-4323-8FA6-9A3387130AEB}"/>
              </a:ext>
            </a:extLst>
          </p:cNvPr>
          <p:cNvCxnSpPr/>
          <p:nvPr/>
        </p:nvCxnSpPr>
        <p:spPr>
          <a:xfrm>
            <a:off x="8229600" y="3849597"/>
            <a:ext cx="516339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BE267899-3E11-4BCC-9532-C0C5C4EB375C}"/>
              </a:ext>
            </a:extLst>
          </p:cNvPr>
          <p:cNvSpPr txBox="1"/>
          <p:nvPr/>
        </p:nvSpPr>
        <p:spPr>
          <a:xfrm>
            <a:off x="8755063" y="3659097"/>
            <a:ext cx="26047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1.87C has been delivered.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90299567-D4D9-4CC6-98EA-4BC5BF283D54}"/>
              </a:ext>
            </a:extLst>
          </p:cNvPr>
          <p:cNvSpPr txBox="1"/>
          <p:nvPr/>
        </p:nvSpPr>
        <p:spPr>
          <a:xfrm>
            <a:off x="4898815" y="4295706"/>
            <a:ext cx="29054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Max current is initial current:</a:t>
            </a:r>
          </a:p>
        </p:txBody>
      </p:sp>
      <p:graphicFrame>
        <p:nvGraphicFramePr>
          <p:cNvPr id="27" name="Object 26">
            <a:extLst>
              <a:ext uri="{FF2B5EF4-FFF2-40B4-BE49-F238E27FC236}">
                <a16:creationId xmlns:a16="http://schemas.microsoft.com/office/drawing/2014/main" id="{18216D46-98FC-4123-9939-EBF689ECA47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55704924"/>
              </p:ext>
            </p:extLst>
          </p:nvPr>
        </p:nvGraphicFramePr>
        <p:xfrm>
          <a:off x="7929563" y="4248150"/>
          <a:ext cx="441325" cy="419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960" name="Equation" r:id="rId20" imgW="241200" imgH="228600" progId="Equation.DSMT4">
                  <p:embed/>
                </p:oleObj>
              </mc:Choice>
              <mc:Fallback>
                <p:oleObj name="Equation" r:id="rId20" imgW="241200" imgH="2286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1"/>
                      <a:stretch>
                        <a:fillRect/>
                      </a:stretch>
                    </p:blipFill>
                    <p:spPr>
                      <a:xfrm>
                        <a:off x="7929563" y="4248150"/>
                        <a:ext cx="441325" cy="4191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8" name="Object 27">
            <a:extLst>
              <a:ext uri="{FF2B5EF4-FFF2-40B4-BE49-F238E27FC236}">
                <a16:creationId xmlns:a16="http://schemas.microsoft.com/office/drawing/2014/main" id="{DFAC90F7-03D3-4D75-B4A3-86DB27ED486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11954826"/>
              </p:ext>
            </p:extLst>
          </p:nvPr>
        </p:nvGraphicFramePr>
        <p:xfrm>
          <a:off x="8401050" y="4154488"/>
          <a:ext cx="608013" cy="606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961" name="Equation" r:id="rId22" imgW="393480" imgH="393480" progId="Equation.DSMT4">
                  <p:embed/>
                </p:oleObj>
              </mc:Choice>
              <mc:Fallback>
                <p:oleObj name="Equation" r:id="rId22" imgW="393480" imgH="3934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3"/>
                      <a:stretch>
                        <a:fillRect/>
                      </a:stretch>
                    </p:blipFill>
                    <p:spPr>
                      <a:xfrm>
                        <a:off x="8401050" y="4154488"/>
                        <a:ext cx="608013" cy="6064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9" name="Object 28">
            <a:extLst>
              <a:ext uri="{FF2B5EF4-FFF2-40B4-BE49-F238E27FC236}">
                <a16:creationId xmlns:a16="http://schemas.microsoft.com/office/drawing/2014/main" id="{B696C1A5-0B9B-4824-A3C6-91364171889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87098511"/>
              </p:ext>
            </p:extLst>
          </p:nvPr>
        </p:nvGraphicFramePr>
        <p:xfrm>
          <a:off x="9009063" y="4153693"/>
          <a:ext cx="722312" cy="6080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962" name="Equation" r:id="rId24" imgW="533160" imgH="393480" progId="Equation.DSMT4">
                  <p:embed/>
                </p:oleObj>
              </mc:Choice>
              <mc:Fallback>
                <p:oleObj name="Equation" r:id="rId24" imgW="533160" imgH="393480" progId="Equation.DSMT4">
                  <p:embed/>
                  <p:pic>
                    <p:nvPicPr>
                      <p:cNvPr id="28" name="Object 27">
                        <a:extLst>
                          <a:ext uri="{FF2B5EF4-FFF2-40B4-BE49-F238E27FC236}">
                            <a16:creationId xmlns:a16="http://schemas.microsoft.com/office/drawing/2014/main" id="{DFAC90F7-03D3-4D75-B4A3-86DB27ED486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25"/>
                      <a:stretch>
                        <a:fillRect/>
                      </a:stretch>
                    </p:blipFill>
                    <p:spPr>
                      <a:xfrm>
                        <a:off x="9009063" y="4153693"/>
                        <a:ext cx="722312" cy="6080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" name="Object 29">
            <a:extLst>
              <a:ext uri="{FF2B5EF4-FFF2-40B4-BE49-F238E27FC236}">
                <a16:creationId xmlns:a16="http://schemas.microsoft.com/office/drawing/2014/main" id="{0E1ED3EB-3ECB-4E5C-8C4F-D80221F9319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50606168"/>
              </p:ext>
            </p:extLst>
          </p:nvPr>
        </p:nvGraphicFramePr>
        <p:xfrm>
          <a:off x="9798050" y="4320380"/>
          <a:ext cx="636588" cy="2746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963" name="Equation" r:id="rId26" imgW="469800" imgH="177480" progId="Equation.DSMT4">
                  <p:embed/>
                </p:oleObj>
              </mc:Choice>
              <mc:Fallback>
                <p:oleObj name="Equation" r:id="rId26" imgW="469800" imgH="177480" progId="Equation.DSMT4">
                  <p:embed/>
                  <p:pic>
                    <p:nvPicPr>
                      <p:cNvPr id="29" name="Object 28">
                        <a:extLst>
                          <a:ext uri="{FF2B5EF4-FFF2-40B4-BE49-F238E27FC236}">
                            <a16:creationId xmlns:a16="http://schemas.microsoft.com/office/drawing/2014/main" id="{B696C1A5-0B9B-4824-A3C6-9136417188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27"/>
                      <a:stretch>
                        <a:fillRect/>
                      </a:stretch>
                    </p:blipFill>
                    <p:spPr>
                      <a:xfrm>
                        <a:off x="9798050" y="4320380"/>
                        <a:ext cx="636588" cy="2746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1" name="TextBox 30">
            <a:extLst>
              <a:ext uri="{FF2B5EF4-FFF2-40B4-BE49-F238E27FC236}">
                <a16:creationId xmlns:a16="http://schemas.microsoft.com/office/drawing/2014/main" id="{DD27EDC2-2CA9-4C16-87E8-E39D949B6997}"/>
              </a:ext>
            </a:extLst>
          </p:cNvPr>
          <p:cNvSpPr txBox="1"/>
          <p:nvPr/>
        </p:nvSpPr>
        <p:spPr>
          <a:xfrm>
            <a:off x="4920325" y="5066523"/>
            <a:ext cx="20812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Energy </a:t>
            </a:r>
            <a:r>
              <a:rPr lang="en-US" i="1" dirty="0"/>
              <a:t>remaining</a:t>
            </a:r>
            <a:r>
              <a:rPr lang="en-US" dirty="0"/>
              <a:t> is:</a:t>
            </a:r>
          </a:p>
        </p:txBody>
      </p:sp>
      <p:graphicFrame>
        <p:nvGraphicFramePr>
          <p:cNvPr id="32" name="Object 31">
            <a:extLst>
              <a:ext uri="{FF2B5EF4-FFF2-40B4-BE49-F238E27FC236}">
                <a16:creationId xmlns:a16="http://schemas.microsoft.com/office/drawing/2014/main" id="{2CC945DC-877C-4446-B3DF-AFFF9165F16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3917986"/>
              </p:ext>
            </p:extLst>
          </p:nvPr>
        </p:nvGraphicFramePr>
        <p:xfrm>
          <a:off x="6969718" y="4952266"/>
          <a:ext cx="1107025" cy="58910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964" name="Equation" r:id="rId28" imgW="787320" imgH="419040" progId="Equation.DSMT4">
                  <p:embed/>
                </p:oleObj>
              </mc:Choice>
              <mc:Fallback>
                <p:oleObj name="Equation" r:id="rId28" imgW="787320" imgH="41904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9"/>
                      <a:stretch>
                        <a:fillRect/>
                      </a:stretch>
                    </p:blipFill>
                    <p:spPr>
                      <a:xfrm>
                        <a:off x="6969718" y="4952266"/>
                        <a:ext cx="1107025" cy="58910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4" name="Object 33">
            <a:extLst>
              <a:ext uri="{FF2B5EF4-FFF2-40B4-BE49-F238E27FC236}">
                <a16:creationId xmlns:a16="http://schemas.microsoft.com/office/drawing/2014/main" id="{3D67D355-07B6-43C1-8FE3-0F358EBFDB0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32615731"/>
              </p:ext>
            </p:extLst>
          </p:nvPr>
        </p:nvGraphicFramePr>
        <p:xfrm>
          <a:off x="8039437" y="4955844"/>
          <a:ext cx="1035834" cy="58910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965" name="Equation" r:id="rId30" imgW="736560" imgH="419040" progId="Equation.DSMT4">
                  <p:embed/>
                </p:oleObj>
              </mc:Choice>
              <mc:Fallback>
                <p:oleObj name="Equation" r:id="rId30" imgW="736560" imgH="419040" progId="Equation.DSMT4">
                  <p:embed/>
                  <p:pic>
                    <p:nvPicPr>
                      <p:cNvPr id="33" name="Object 32">
                        <a:extLst>
                          <a:ext uri="{FF2B5EF4-FFF2-40B4-BE49-F238E27FC236}">
                            <a16:creationId xmlns:a16="http://schemas.microsoft.com/office/drawing/2014/main" id="{219E85F9-2E26-48EA-8649-FAEA0EBC9E4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1"/>
                      <a:stretch>
                        <a:fillRect/>
                      </a:stretch>
                    </p:blipFill>
                    <p:spPr>
                      <a:xfrm>
                        <a:off x="8039437" y="4955844"/>
                        <a:ext cx="1035834" cy="58910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5" name="Object 34">
            <a:extLst>
              <a:ext uri="{FF2B5EF4-FFF2-40B4-BE49-F238E27FC236}">
                <a16:creationId xmlns:a16="http://schemas.microsoft.com/office/drawing/2014/main" id="{AE044A3F-B268-4C00-9467-EFAF84413C4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9870743"/>
              </p:ext>
            </p:extLst>
          </p:nvPr>
        </p:nvGraphicFramePr>
        <p:xfrm>
          <a:off x="9051595" y="4978906"/>
          <a:ext cx="835630" cy="56218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966" name="Equation" r:id="rId32" imgW="622080" imgH="419040" progId="Equation.DSMT4">
                  <p:embed/>
                </p:oleObj>
              </mc:Choice>
              <mc:Fallback>
                <p:oleObj name="Equation" r:id="rId32" imgW="622080" imgH="419040" progId="Equation.DSMT4">
                  <p:embed/>
                  <p:pic>
                    <p:nvPicPr>
                      <p:cNvPr id="34" name="Object 33">
                        <a:extLst>
                          <a:ext uri="{FF2B5EF4-FFF2-40B4-BE49-F238E27FC236}">
                            <a16:creationId xmlns:a16="http://schemas.microsoft.com/office/drawing/2014/main" id="{3D67D355-07B6-43C1-8FE3-0F358EBFDB03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3"/>
                      <a:stretch>
                        <a:fillRect/>
                      </a:stretch>
                    </p:blipFill>
                    <p:spPr>
                      <a:xfrm>
                        <a:off x="9051595" y="4978906"/>
                        <a:ext cx="835630" cy="56218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6" name="Object 35">
            <a:extLst>
              <a:ext uri="{FF2B5EF4-FFF2-40B4-BE49-F238E27FC236}">
                <a16:creationId xmlns:a16="http://schemas.microsoft.com/office/drawing/2014/main" id="{F801737F-47B4-455E-BD27-FC83F81F476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37103241"/>
              </p:ext>
            </p:extLst>
          </p:nvPr>
        </p:nvGraphicFramePr>
        <p:xfrm>
          <a:off x="9832100" y="4978906"/>
          <a:ext cx="1279847" cy="59658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967" name="Equation" r:id="rId34" imgW="952200" imgH="444240" progId="Equation.DSMT4">
                  <p:embed/>
                </p:oleObj>
              </mc:Choice>
              <mc:Fallback>
                <p:oleObj name="Equation" r:id="rId34" imgW="952200" imgH="444240" progId="Equation.DSMT4">
                  <p:embed/>
                  <p:pic>
                    <p:nvPicPr>
                      <p:cNvPr id="35" name="Object 34">
                        <a:extLst>
                          <a:ext uri="{FF2B5EF4-FFF2-40B4-BE49-F238E27FC236}">
                            <a16:creationId xmlns:a16="http://schemas.microsoft.com/office/drawing/2014/main" id="{AE044A3F-B268-4C00-9467-EFAF84413C4F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5"/>
                      <a:stretch>
                        <a:fillRect/>
                      </a:stretch>
                    </p:blipFill>
                    <p:spPr>
                      <a:xfrm>
                        <a:off x="9832100" y="4978906"/>
                        <a:ext cx="1279847" cy="59658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7" name="Object 36">
            <a:extLst>
              <a:ext uri="{FF2B5EF4-FFF2-40B4-BE49-F238E27FC236}">
                <a16:creationId xmlns:a16="http://schemas.microsoft.com/office/drawing/2014/main" id="{E54E1347-FC7C-4272-A1C6-7B3A1D63D25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694953"/>
              </p:ext>
            </p:extLst>
          </p:nvPr>
        </p:nvGraphicFramePr>
        <p:xfrm>
          <a:off x="11067202" y="5076462"/>
          <a:ext cx="978848" cy="30589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968" name="Equation" r:id="rId36" imgW="647640" imgH="203040" progId="Equation.DSMT4">
                  <p:embed/>
                </p:oleObj>
              </mc:Choice>
              <mc:Fallback>
                <p:oleObj name="Equation" r:id="rId36" imgW="647640" imgH="203040" progId="Equation.DSMT4">
                  <p:embed/>
                  <p:pic>
                    <p:nvPicPr>
                      <p:cNvPr id="36" name="Object 35">
                        <a:extLst>
                          <a:ext uri="{FF2B5EF4-FFF2-40B4-BE49-F238E27FC236}">
                            <a16:creationId xmlns:a16="http://schemas.microsoft.com/office/drawing/2014/main" id="{F801737F-47B4-455E-BD27-FC83F81F476E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7"/>
                      <a:stretch>
                        <a:fillRect/>
                      </a:stretch>
                    </p:blipFill>
                    <p:spPr>
                      <a:xfrm>
                        <a:off x="11067202" y="5076462"/>
                        <a:ext cx="978848" cy="30589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8" name="TextBox 37">
            <a:extLst>
              <a:ext uri="{FF2B5EF4-FFF2-40B4-BE49-F238E27FC236}">
                <a16:creationId xmlns:a16="http://schemas.microsoft.com/office/drawing/2014/main" id="{B5751F12-E468-45BE-87CF-5A7C65AB8AFC}"/>
              </a:ext>
            </a:extLst>
          </p:cNvPr>
          <p:cNvSpPr txBox="1"/>
          <p:nvPr/>
        </p:nvSpPr>
        <p:spPr>
          <a:xfrm>
            <a:off x="4956627" y="5713601"/>
            <a:ext cx="17817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So want to solve:</a:t>
            </a:r>
          </a:p>
        </p:txBody>
      </p:sp>
      <p:graphicFrame>
        <p:nvGraphicFramePr>
          <p:cNvPr id="39" name="Object 38">
            <a:extLst>
              <a:ext uri="{FF2B5EF4-FFF2-40B4-BE49-F238E27FC236}">
                <a16:creationId xmlns:a16="http://schemas.microsoft.com/office/drawing/2014/main" id="{8AFB2242-7405-4E6E-9C71-C0C09E2FD1A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74992990"/>
              </p:ext>
            </p:extLst>
          </p:nvPr>
        </p:nvGraphicFramePr>
        <p:xfrm>
          <a:off x="9189800" y="5755392"/>
          <a:ext cx="1672522" cy="29399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969" name="Equation" r:id="rId38" imgW="1295280" imgH="228600" progId="Equation.DSMT4">
                  <p:embed/>
                </p:oleObj>
              </mc:Choice>
              <mc:Fallback>
                <p:oleObj name="Equation" r:id="rId38" imgW="1295280" imgH="228600" progId="Equation.DSMT4">
                  <p:embed/>
                  <p:pic>
                    <p:nvPicPr>
                      <p:cNvPr id="37" name="Object 36">
                        <a:extLst>
                          <a:ext uri="{FF2B5EF4-FFF2-40B4-BE49-F238E27FC236}">
                            <a16:creationId xmlns:a16="http://schemas.microsoft.com/office/drawing/2014/main" id="{E54E1347-FC7C-4272-A1C6-7B3A1D63D25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9"/>
                      <a:stretch>
                        <a:fillRect/>
                      </a:stretch>
                    </p:blipFill>
                    <p:spPr>
                      <a:xfrm>
                        <a:off x="9189800" y="5755392"/>
                        <a:ext cx="1672522" cy="29399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0" name="Object 39">
            <a:extLst>
              <a:ext uri="{FF2B5EF4-FFF2-40B4-BE49-F238E27FC236}">
                <a16:creationId xmlns:a16="http://schemas.microsoft.com/office/drawing/2014/main" id="{74DF04CC-7660-4A74-BC36-2740C191F42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56534242"/>
              </p:ext>
            </p:extLst>
          </p:nvPr>
        </p:nvGraphicFramePr>
        <p:xfrm>
          <a:off x="6936151" y="5749465"/>
          <a:ext cx="1672522" cy="32581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970" name="Equation" r:id="rId40" imgW="1168200" imgH="228600" progId="Equation.DSMT4">
                  <p:embed/>
                </p:oleObj>
              </mc:Choice>
              <mc:Fallback>
                <p:oleObj name="Equation" r:id="rId40" imgW="1168200" imgH="228600" progId="Equation.DSMT4">
                  <p:embed/>
                  <p:pic>
                    <p:nvPicPr>
                      <p:cNvPr id="39" name="Object 38">
                        <a:extLst>
                          <a:ext uri="{FF2B5EF4-FFF2-40B4-BE49-F238E27FC236}">
                            <a16:creationId xmlns:a16="http://schemas.microsoft.com/office/drawing/2014/main" id="{8AFB2242-7405-4E6E-9C71-C0C09E2FD1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1"/>
                      <a:stretch>
                        <a:fillRect/>
                      </a:stretch>
                    </p:blipFill>
                    <p:spPr>
                      <a:xfrm>
                        <a:off x="6936151" y="5749465"/>
                        <a:ext cx="1672522" cy="32581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CBC666B4-A8D2-4ACB-93E3-EF84943A37C8}"/>
              </a:ext>
            </a:extLst>
          </p:cNvPr>
          <p:cNvCxnSpPr/>
          <p:nvPr/>
        </p:nvCxnSpPr>
        <p:spPr>
          <a:xfrm>
            <a:off x="8705056" y="5898267"/>
            <a:ext cx="304007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aphicFrame>
        <p:nvGraphicFramePr>
          <p:cNvPr id="43" name="Object 42">
            <a:extLst>
              <a:ext uri="{FF2B5EF4-FFF2-40B4-BE49-F238E27FC236}">
                <a16:creationId xmlns:a16="http://schemas.microsoft.com/office/drawing/2014/main" id="{116A4681-C596-4936-8DE5-997A5897C42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76222376"/>
              </p:ext>
            </p:extLst>
          </p:nvPr>
        </p:nvGraphicFramePr>
        <p:xfrm>
          <a:off x="9203202" y="6123864"/>
          <a:ext cx="1312398" cy="26479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971" name="Equation" r:id="rId42" imgW="1002960" imgH="203040" progId="Equation.DSMT4">
                  <p:embed/>
                </p:oleObj>
              </mc:Choice>
              <mc:Fallback>
                <p:oleObj name="Equation" r:id="rId42" imgW="1002960" imgH="203040" progId="Equation.DSMT4">
                  <p:embed/>
                  <p:pic>
                    <p:nvPicPr>
                      <p:cNvPr id="39" name="Object 38">
                        <a:extLst>
                          <a:ext uri="{FF2B5EF4-FFF2-40B4-BE49-F238E27FC236}">
                            <a16:creationId xmlns:a16="http://schemas.microsoft.com/office/drawing/2014/main" id="{8AFB2242-7405-4E6E-9C71-C0C09E2FD1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3"/>
                      <a:stretch>
                        <a:fillRect/>
                      </a:stretch>
                    </p:blipFill>
                    <p:spPr>
                      <a:xfrm>
                        <a:off x="9203202" y="6123864"/>
                        <a:ext cx="1312398" cy="26479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D179A032-CD1A-4A82-8A59-15EE3D93888A}"/>
              </a:ext>
            </a:extLst>
          </p:cNvPr>
          <p:cNvCxnSpPr/>
          <p:nvPr/>
        </p:nvCxnSpPr>
        <p:spPr>
          <a:xfrm>
            <a:off x="8740663" y="6250864"/>
            <a:ext cx="304007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aphicFrame>
        <p:nvGraphicFramePr>
          <p:cNvPr id="45" name="Object 44">
            <a:extLst>
              <a:ext uri="{FF2B5EF4-FFF2-40B4-BE49-F238E27FC236}">
                <a16:creationId xmlns:a16="http://schemas.microsoft.com/office/drawing/2014/main" id="{91F8EAAD-687B-4BED-AFEB-A9AAB3B7591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11514783"/>
              </p:ext>
            </p:extLst>
          </p:nvPr>
        </p:nvGraphicFramePr>
        <p:xfrm>
          <a:off x="9322245" y="6515287"/>
          <a:ext cx="818242" cy="254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972" name="Equation" r:id="rId44" imgW="571320" imgH="177480" progId="Equation.DSMT4">
                  <p:embed/>
                </p:oleObj>
              </mc:Choice>
              <mc:Fallback>
                <p:oleObj name="Equation" r:id="rId44" imgW="571320" imgH="177480" progId="Equation.DSMT4">
                  <p:embed/>
                  <p:pic>
                    <p:nvPicPr>
                      <p:cNvPr id="39" name="Object 38">
                        <a:extLst>
                          <a:ext uri="{FF2B5EF4-FFF2-40B4-BE49-F238E27FC236}">
                            <a16:creationId xmlns:a16="http://schemas.microsoft.com/office/drawing/2014/main" id="{8AFB2242-7405-4E6E-9C71-C0C09E2FD1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5"/>
                      <a:stretch>
                        <a:fillRect/>
                      </a:stretch>
                    </p:blipFill>
                    <p:spPr>
                      <a:xfrm>
                        <a:off x="9322245" y="6515287"/>
                        <a:ext cx="818242" cy="254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099B912F-6403-4CA2-8BAB-96BBB0E62BB2}"/>
              </a:ext>
            </a:extLst>
          </p:cNvPr>
          <p:cNvCxnSpPr/>
          <p:nvPr/>
        </p:nvCxnSpPr>
        <p:spPr>
          <a:xfrm>
            <a:off x="8740663" y="6648573"/>
            <a:ext cx="304007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600572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25" grpId="0"/>
      <p:bldP spid="26" grpId="0"/>
      <p:bldP spid="31" grpId="0"/>
      <p:bldP spid="3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1AF32C-54F3-4521-AC34-97E8745165EF}"/>
              </a:ext>
            </a:extLst>
          </p:cNvPr>
          <p:cNvSpPr txBox="1">
            <a:spLocks/>
          </p:cNvSpPr>
          <p:nvPr/>
        </p:nvSpPr>
        <p:spPr>
          <a:xfrm>
            <a:off x="3558210" y="376929"/>
            <a:ext cx="4740964" cy="547411"/>
          </a:xfrm>
          <a:prstGeom prst="rect">
            <a:avLst/>
          </a:prstGeom>
        </p:spPr>
        <p:txBody>
          <a:bodyPr>
            <a:normAutofit fontScale="97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1" u="sng" dirty="0">
                <a:latin typeface="+mn-lt"/>
              </a:rPr>
              <a:t>B.4 RC Circuits: Charging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30C0647-6533-4E80-A1E4-D1D16D3E825D}"/>
              </a:ext>
            </a:extLst>
          </p:cNvPr>
          <p:cNvSpPr txBox="1"/>
          <p:nvPr/>
        </p:nvSpPr>
        <p:spPr>
          <a:xfrm>
            <a:off x="934057" y="1131194"/>
            <a:ext cx="6748129" cy="36933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70C0"/>
                </a:solidFill>
              </a:rPr>
              <a:t>t = 0: What are the charges on all capacitors, and currents in all wires?</a:t>
            </a:r>
          </a:p>
        </p:txBody>
      </p:sp>
      <p:graphicFrame>
        <p:nvGraphicFramePr>
          <p:cNvPr id="4" name="Object 3">
            <a:extLst>
              <a:ext uri="{FF2B5EF4-FFF2-40B4-BE49-F238E27FC236}">
                <a16:creationId xmlns:a16="http://schemas.microsoft.com/office/drawing/2014/main" id="{818FF8F7-D1AB-4251-A49B-5C3E0299B0E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49106034"/>
              </p:ext>
            </p:extLst>
          </p:nvPr>
        </p:nvGraphicFramePr>
        <p:xfrm>
          <a:off x="484739" y="1707380"/>
          <a:ext cx="3447384" cy="264109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98" name="Bitmap Image" r:id="rId3" imgW="3032640" imgH="2156400" progId="Paint.Picture">
                  <p:embed/>
                </p:oleObj>
              </mc:Choice>
              <mc:Fallback>
                <p:oleObj name="Bitmap Image" r:id="rId3" imgW="3032640" imgH="2156400" progId="Paint.Picture">
                  <p:embed/>
                  <p:pic>
                    <p:nvPicPr>
                      <p:cNvPr id="7" name="Object 6">
                        <a:extLst>
                          <a:ext uri="{FF2B5EF4-FFF2-40B4-BE49-F238E27FC236}">
                            <a16:creationId xmlns:a16="http://schemas.microsoft.com/office/drawing/2014/main" id="{A0B9BDD8-A428-4281-A370-F53F02673EA9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 l="4024" b="-3169"/>
                      <a:stretch>
                        <a:fillRect/>
                      </a:stretch>
                    </p:blipFill>
                    <p:spPr bwMode="auto">
                      <a:xfrm>
                        <a:off x="484739" y="1707380"/>
                        <a:ext cx="3447384" cy="2641099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74091F50-37D3-4B2F-8031-3B2F517E5B8E}"/>
              </a:ext>
            </a:extLst>
          </p:cNvPr>
          <p:cNvSpPr txBox="1"/>
          <p:nvPr/>
        </p:nvSpPr>
        <p:spPr>
          <a:xfrm>
            <a:off x="698049" y="4504289"/>
            <a:ext cx="302076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Let’s combine the 4</a:t>
            </a:r>
            <a:r>
              <a:rPr lang="el-GR" dirty="0"/>
              <a:t>Ω</a:t>
            </a:r>
            <a:r>
              <a:rPr lang="en-US" dirty="0"/>
              <a:t> and 10</a:t>
            </a:r>
            <a:r>
              <a:rPr lang="el-GR" dirty="0"/>
              <a:t>Ω</a:t>
            </a:r>
            <a:endParaRPr lang="en-US" dirty="0"/>
          </a:p>
          <a:p>
            <a:r>
              <a:rPr lang="en-US" dirty="0"/>
              <a:t>resistors in parallel.</a:t>
            </a:r>
          </a:p>
        </p:txBody>
      </p:sp>
      <p:graphicFrame>
        <p:nvGraphicFramePr>
          <p:cNvPr id="6" name="Object 5">
            <a:extLst>
              <a:ext uri="{FF2B5EF4-FFF2-40B4-BE49-F238E27FC236}">
                <a16:creationId xmlns:a16="http://schemas.microsoft.com/office/drawing/2014/main" id="{8F84CA2B-2624-4837-8DE3-C1023DD4363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09005532"/>
              </p:ext>
            </p:extLst>
          </p:nvPr>
        </p:nvGraphicFramePr>
        <p:xfrm>
          <a:off x="4805680" y="1707380"/>
          <a:ext cx="2695575" cy="27066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99" name="Bitmap Image" r:id="rId5" imgW="2369880" imgH="2209680" progId="Paint.Picture">
                  <p:embed/>
                </p:oleObj>
              </mc:Choice>
              <mc:Fallback>
                <p:oleObj name="Bitmap Image" r:id="rId5" imgW="2369880" imgH="2209680" progId="Paint.Picture">
                  <p:embed/>
                  <p:pic>
                    <p:nvPicPr>
                      <p:cNvPr id="4" name="Object 3">
                        <a:extLst>
                          <a:ext uri="{FF2B5EF4-FFF2-40B4-BE49-F238E27FC236}">
                            <a16:creationId xmlns:a16="http://schemas.microsoft.com/office/drawing/2014/main" id="{818FF8F7-D1AB-4251-A49B-5C3E0299B0EC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 l="4024" b="-3169"/>
                      <a:stretch>
                        <a:fillRect/>
                      </a:stretch>
                    </p:blipFill>
                    <p:spPr bwMode="auto">
                      <a:xfrm>
                        <a:off x="4805680" y="1707380"/>
                        <a:ext cx="2695575" cy="2706687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674919DD-9281-4154-8386-062AB9D89E51}"/>
              </a:ext>
            </a:extLst>
          </p:cNvPr>
          <p:cNvCxnSpPr>
            <a:cxnSpLocks/>
          </p:cNvCxnSpPr>
          <p:nvPr/>
        </p:nvCxnSpPr>
        <p:spPr>
          <a:xfrm>
            <a:off x="4043680" y="3027929"/>
            <a:ext cx="541572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aphicFrame>
        <p:nvGraphicFramePr>
          <p:cNvPr id="9" name="Object 8">
            <a:extLst>
              <a:ext uri="{FF2B5EF4-FFF2-40B4-BE49-F238E27FC236}">
                <a16:creationId xmlns:a16="http://schemas.microsoft.com/office/drawing/2014/main" id="{B95DA251-6887-458D-9BFA-44406667D5F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98962000"/>
              </p:ext>
            </p:extLst>
          </p:nvPr>
        </p:nvGraphicFramePr>
        <p:xfrm>
          <a:off x="698049" y="5516618"/>
          <a:ext cx="3047726" cy="42037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00" name="Equation" r:id="rId7" imgW="1841400" imgH="253800" progId="Equation.DSMT4">
                  <p:embed/>
                </p:oleObj>
              </mc:Choice>
              <mc:Fallback>
                <p:oleObj name="Equation" r:id="rId7" imgW="1841400" imgH="2538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698049" y="5516618"/>
                        <a:ext cx="3047726" cy="42037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TextBox 9">
            <a:extLst>
              <a:ext uri="{FF2B5EF4-FFF2-40B4-BE49-F238E27FC236}">
                <a16:creationId xmlns:a16="http://schemas.microsoft.com/office/drawing/2014/main" id="{C31480BC-BE65-451A-A95D-E53963A3F91B}"/>
              </a:ext>
            </a:extLst>
          </p:cNvPr>
          <p:cNvSpPr txBox="1"/>
          <p:nvPr/>
        </p:nvSpPr>
        <p:spPr>
          <a:xfrm>
            <a:off x="4805680" y="4504289"/>
            <a:ext cx="357450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Now let’s combine the 3</a:t>
            </a:r>
            <a:r>
              <a:rPr lang="el-GR" dirty="0"/>
              <a:t>Ω</a:t>
            </a:r>
            <a:r>
              <a:rPr lang="en-US" dirty="0"/>
              <a:t> and 2.9</a:t>
            </a:r>
            <a:r>
              <a:rPr lang="el-GR" dirty="0"/>
              <a:t>Ω</a:t>
            </a:r>
            <a:r>
              <a:rPr lang="en-US" dirty="0"/>
              <a:t> </a:t>
            </a:r>
          </a:p>
          <a:p>
            <a:r>
              <a:rPr lang="en-US" dirty="0"/>
              <a:t>resistor in series</a:t>
            </a:r>
          </a:p>
        </p:txBody>
      </p:sp>
      <p:graphicFrame>
        <p:nvGraphicFramePr>
          <p:cNvPr id="11" name="Object 10">
            <a:extLst>
              <a:ext uri="{FF2B5EF4-FFF2-40B4-BE49-F238E27FC236}">
                <a16:creationId xmlns:a16="http://schemas.microsoft.com/office/drawing/2014/main" id="{2631F060-40D4-4E57-8FEB-ACCB8344CF2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70472297"/>
              </p:ext>
            </p:extLst>
          </p:nvPr>
        </p:nvGraphicFramePr>
        <p:xfrm>
          <a:off x="4805680" y="5485876"/>
          <a:ext cx="2270125" cy="377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01" name="Equation" r:id="rId9" imgW="1371600" imgH="228600" progId="Equation.DSMT4">
                  <p:embed/>
                </p:oleObj>
              </mc:Choice>
              <mc:Fallback>
                <p:oleObj name="Equation" r:id="rId9" imgW="1371600" imgH="228600" progId="Equation.DSMT4">
                  <p:embed/>
                  <p:pic>
                    <p:nvPicPr>
                      <p:cNvPr id="9" name="Object 8">
                        <a:extLst>
                          <a:ext uri="{FF2B5EF4-FFF2-40B4-BE49-F238E27FC236}">
                            <a16:creationId xmlns:a16="http://schemas.microsoft.com/office/drawing/2014/main" id="{B95DA251-6887-458D-9BFA-44406667D5F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4805680" y="5485876"/>
                        <a:ext cx="2270125" cy="3778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Object 11">
            <a:extLst>
              <a:ext uri="{FF2B5EF4-FFF2-40B4-BE49-F238E27FC236}">
                <a16:creationId xmlns:a16="http://schemas.microsoft.com/office/drawing/2014/main" id="{3E12F388-5B62-4E0C-A5FE-89FF8394FC1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2615612"/>
              </p:ext>
            </p:extLst>
          </p:nvPr>
        </p:nvGraphicFramePr>
        <p:xfrm>
          <a:off x="8741728" y="1641792"/>
          <a:ext cx="2695575" cy="27066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02" name="Bitmap Image" r:id="rId11" imgW="2369880" imgH="2209680" progId="Paint.Picture">
                  <p:embed/>
                </p:oleObj>
              </mc:Choice>
              <mc:Fallback>
                <p:oleObj name="Bitmap Image" r:id="rId11" imgW="2369880" imgH="2209680" progId="Paint.Picture">
                  <p:embed/>
                  <p:pic>
                    <p:nvPicPr>
                      <p:cNvPr id="6" name="Object 5">
                        <a:extLst>
                          <a:ext uri="{FF2B5EF4-FFF2-40B4-BE49-F238E27FC236}">
                            <a16:creationId xmlns:a16="http://schemas.microsoft.com/office/drawing/2014/main" id="{8F84CA2B-2624-4837-8DE3-C1023DD43630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 l="4024" b="-3169"/>
                      <a:stretch>
                        <a:fillRect/>
                      </a:stretch>
                    </p:blipFill>
                    <p:spPr bwMode="auto">
                      <a:xfrm>
                        <a:off x="8741728" y="1641792"/>
                        <a:ext cx="2695575" cy="2706687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FDEF2C9E-3DED-4A3E-A09C-9C32771DF386}"/>
              </a:ext>
            </a:extLst>
          </p:cNvPr>
          <p:cNvCxnSpPr>
            <a:cxnSpLocks/>
          </p:cNvCxnSpPr>
          <p:nvPr/>
        </p:nvCxnSpPr>
        <p:spPr>
          <a:xfrm>
            <a:off x="7757601" y="3038338"/>
            <a:ext cx="541572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399774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1CBBBA-64EA-4EE3-ABC2-24F41CAD2A12}"/>
              </a:ext>
            </a:extLst>
          </p:cNvPr>
          <p:cNvSpPr txBox="1">
            <a:spLocks/>
          </p:cNvSpPr>
          <p:nvPr/>
        </p:nvSpPr>
        <p:spPr>
          <a:xfrm>
            <a:off x="3574422" y="376929"/>
            <a:ext cx="4724752" cy="547411"/>
          </a:xfrm>
          <a:prstGeom prst="rect">
            <a:avLst/>
          </a:prstGeom>
        </p:spPr>
        <p:txBody>
          <a:bodyPr>
            <a:normAutofit fontScale="97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1" u="sng" dirty="0">
                <a:latin typeface="+mn-lt"/>
              </a:rPr>
              <a:t>B.4 RC Circuits: Charging</a:t>
            </a:r>
          </a:p>
        </p:txBody>
      </p:sp>
      <p:graphicFrame>
        <p:nvGraphicFramePr>
          <p:cNvPr id="3" name="Object 2">
            <a:extLst>
              <a:ext uri="{FF2B5EF4-FFF2-40B4-BE49-F238E27FC236}">
                <a16:creationId xmlns:a16="http://schemas.microsoft.com/office/drawing/2014/main" id="{91475DB0-0069-468D-8E67-62A1E2B1682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05188257"/>
              </p:ext>
            </p:extLst>
          </p:nvPr>
        </p:nvGraphicFramePr>
        <p:xfrm>
          <a:off x="625793" y="1835027"/>
          <a:ext cx="2220912" cy="30591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10" name="Bitmap Image" r:id="rId3" imgW="1676520" imgH="2141280" progId="Paint.Picture">
                  <p:embed/>
                </p:oleObj>
              </mc:Choice>
              <mc:Fallback>
                <p:oleObj name="Bitmap Image" r:id="rId3" imgW="1676520" imgH="2141280" progId="Paint.Picture">
                  <p:embed/>
                  <p:pic>
                    <p:nvPicPr>
                      <p:cNvPr id="12" name="Object 11">
                        <a:extLst>
                          <a:ext uri="{FF2B5EF4-FFF2-40B4-BE49-F238E27FC236}">
                            <a16:creationId xmlns:a16="http://schemas.microsoft.com/office/drawing/2014/main" id="{3E12F388-5B62-4E0C-A5FE-89FF8394FC1A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 l="4024" b="-3169"/>
                      <a:stretch>
                        <a:fillRect/>
                      </a:stretch>
                    </p:blipFill>
                    <p:spPr bwMode="auto">
                      <a:xfrm>
                        <a:off x="625793" y="1835027"/>
                        <a:ext cx="2220912" cy="305911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4B23C080-03CF-4B44-BB22-4CACD8F0B08F}"/>
              </a:ext>
            </a:extLst>
          </p:cNvPr>
          <p:cNvSpPr txBox="1"/>
          <p:nvPr/>
        </p:nvSpPr>
        <p:spPr>
          <a:xfrm>
            <a:off x="625793" y="5243113"/>
            <a:ext cx="29486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Now we’ll use </a:t>
            </a:r>
            <a:r>
              <a:rPr lang="en-US" dirty="0" err="1"/>
              <a:t>Kirchoff’s</a:t>
            </a:r>
            <a:r>
              <a:rPr lang="en-US" dirty="0"/>
              <a:t> laws,</a:t>
            </a:r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1041C6FB-2E99-41C4-8856-93BE486A35EA}"/>
              </a:ext>
            </a:extLst>
          </p:cNvPr>
          <p:cNvCxnSpPr/>
          <p:nvPr/>
        </p:nvCxnSpPr>
        <p:spPr>
          <a:xfrm flipV="1">
            <a:off x="782320" y="2412559"/>
            <a:ext cx="0" cy="528320"/>
          </a:xfrm>
          <a:prstGeom prst="straightConnector1">
            <a:avLst/>
          </a:prstGeom>
          <a:ln w="2540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001E8C52-FFFC-4702-92A7-EA50B0CC7A52}"/>
              </a:ext>
            </a:extLst>
          </p:cNvPr>
          <p:cNvCxnSpPr>
            <a:cxnSpLocks/>
          </p:cNvCxnSpPr>
          <p:nvPr/>
        </p:nvCxnSpPr>
        <p:spPr>
          <a:xfrm>
            <a:off x="1193138" y="2298149"/>
            <a:ext cx="1053105" cy="0"/>
          </a:xfrm>
          <a:prstGeom prst="straightConnector1">
            <a:avLst/>
          </a:prstGeom>
          <a:ln w="2540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24DE10C0-6641-4C18-B00B-BC8CAD78AB61}"/>
              </a:ext>
            </a:extLst>
          </p:cNvPr>
          <p:cNvCxnSpPr>
            <a:cxnSpLocks/>
          </p:cNvCxnSpPr>
          <p:nvPr/>
        </p:nvCxnSpPr>
        <p:spPr>
          <a:xfrm>
            <a:off x="2505102" y="2412559"/>
            <a:ext cx="0" cy="609601"/>
          </a:xfrm>
          <a:prstGeom prst="straightConnector1">
            <a:avLst/>
          </a:prstGeom>
          <a:ln w="2540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A1390F59-2236-427F-9042-AD07DEF116A2}"/>
              </a:ext>
            </a:extLst>
          </p:cNvPr>
          <p:cNvCxnSpPr>
            <a:cxnSpLocks/>
          </p:cNvCxnSpPr>
          <p:nvPr/>
        </p:nvCxnSpPr>
        <p:spPr>
          <a:xfrm flipH="1">
            <a:off x="989163" y="3091733"/>
            <a:ext cx="1257080" cy="0"/>
          </a:xfrm>
          <a:prstGeom prst="straightConnector1">
            <a:avLst/>
          </a:prstGeom>
          <a:ln w="25400"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32171BC7-04FC-44C6-88E8-A31215494EE9}"/>
              </a:ext>
            </a:extLst>
          </p:cNvPr>
          <p:cNvCxnSpPr/>
          <p:nvPr/>
        </p:nvCxnSpPr>
        <p:spPr>
          <a:xfrm>
            <a:off x="2505102" y="3364583"/>
            <a:ext cx="0" cy="650826"/>
          </a:xfrm>
          <a:prstGeom prst="straightConnector1">
            <a:avLst/>
          </a:prstGeom>
          <a:ln w="254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8D1F61AD-A2EF-463F-98AD-93DD84E45127}"/>
              </a:ext>
            </a:extLst>
          </p:cNvPr>
          <p:cNvCxnSpPr>
            <a:cxnSpLocks/>
          </p:cNvCxnSpPr>
          <p:nvPr/>
        </p:nvCxnSpPr>
        <p:spPr>
          <a:xfrm flipH="1" flipV="1">
            <a:off x="769510" y="3289853"/>
            <a:ext cx="12810" cy="725556"/>
          </a:xfrm>
          <a:prstGeom prst="straightConnector1">
            <a:avLst/>
          </a:prstGeom>
          <a:ln w="254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EA32E6F9-7C41-4390-A6D7-5F75A2CD3A67}"/>
              </a:ext>
            </a:extLst>
          </p:cNvPr>
          <p:cNvCxnSpPr>
            <a:cxnSpLocks/>
          </p:cNvCxnSpPr>
          <p:nvPr/>
        </p:nvCxnSpPr>
        <p:spPr>
          <a:xfrm flipH="1">
            <a:off x="993914" y="4331992"/>
            <a:ext cx="1293467" cy="0"/>
          </a:xfrm>
          <a:prstGeom prst="straightConnector1">
            <a:avLst/>
          </a:prstGeom>
          <a:ln w="254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1687CA90-5B27-4159-9AC3-882054AE9624}"/>
              </a:ext>
            </a:extLst>
          </p:cNvPr>
          <p:cNvSpPr txBox="1"/>
          <p:nvPr/>
        </p:nvSpPr>
        <p:spPr>
          <a:xfrm>
            <a:off x="2546365" y="2492053"/>
            <a:ext cx="3161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7030A0"/>
                </a:solidFill>
              </a:rPr>
              <a:t>i</a:t>
            </a:r>
            <a:r>
              <a:rPr lang="en-US" baseline="-25000" dirty="0">
                <a:solidFill>
                  <a:srgbClr val="7030A0"/>
                </a:solidFill>
              </a:rPr>
              <a:t>1</a:t>
            </a:r>
            <a:endParaRPr lang="en-US" dirty="0">
              <a:solidFill>
                <a:srgbClr val="7030A0"/>
              </a:solidFill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F28C5DCE-4435-4DD5-94BF-8D6DC1754B5D}"/>
              </a:ext>
            </a:extLst>
          </p:cNvPr>
          <p:cNvSpPr txBox="1"/>
          <p:nvPr/>
        </p:nvSpPr>
        <p:spPr>
          <a:xfrm>
            <a:off x="1249336" y="2722401"/>
            <a:ext cx="3161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2"/>
                </a:solidFill>
              </a:rPr>
              <a:t>i</a:t>
            </a:r>
            <a:r>
              <a:rPr lang="en-US" baseline="-25000" dirty="0">
                <a:solidFill>
                  <a:schemeClr val="accent2"/>
                </a:solidFill>
              </a:rPr>
              <a:t>2</a:t>
            </a:r>
            <a:endParaRPr lang="en-US" dirty="0">
              <a:solidFill>
                <a:schemeClr val="accent2"/>
              </a:solidFill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D5026419-CB5E-405F-8D15-E50D0E1C90AD}"/>
              </a:ext>
            </a:extLst>
          </p:cNvPr>
          <p:cNvSpPr txBox="1"/>
          <p:nvPr/>
        </p:nvSpPr>
        <p:spPr>
          <a:xfrm>
            <a:off x="2546365" y="3424094"/>
            <a:ext cx="3161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B050"/>
                </a:solidFill>
              </a:rPr>
              <a:t>i</a:t>
            </a:r>
            <a:r>
              <a:rPr lang="en-US" baseline="-25000" dirty="0">
                <a:solidFill>
                  <a:srgbClr val="00B050"/>
                </a:solidFill>
              </a:rPr>
              <a:t>3</a:t>
            </a:r>
            <a:endParaRPr lang="en-US" dirty="0">
              <a:solidFill>
                <a:srgbClr val="00B050"/>
              </a:solidFill>
            </a:endParaRPr>
          </a:p>
        </p:txBody>
      </p:sp>
      <p:graphicFrame>
        <p:nvGraphicFramePr>
          <p:cNvPr id="29" name="Object 28">
            <a:extLst>
              <a:ext uri="{FF2B5EF4-FFF2-40B4-BE49-F238E27FC236}">
                <a16:creationId xmlns:a16="http://schemas.microsoft.com/office/drawing/2014/main" id="{3364CBCF-0D83-45D2-BF9A-A18986A5D52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86901324"/>
              </p:ext>
            </p:extLst>
          </p:nvPr>
        </p:nvGraphicFramePr>
        <p:xfrm>
          <a:off x="4364228" y="2178661"/>
          <a:ext cx="1457325" cy="368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11" name="Equation" r:id="rId5" imgW="901440" imgH="228600" progId="Equation.DSMT4">
                  <p:embed/>
                </p:oleObj>
              </mc:Choice>
              <mc:Fallback>
                <p:oleObj name="Equation" r:id="rId5" imgW="901440" imgH="2286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4364228" y="2178661"/>
                        <a:ext cx="1457325" cy="3683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" name="TextBox 29">
            <a:extLst>
              <a:ext uri="{FF2B5EF4-FFF2-40B4-BE49-F238E27FC236}">
                <a16:creationId xmlns:a16="http://schemas.microsoft.com/office/drawing/2014/main" id="{C9914C1D-092B-4665-B1F2-7026812C0F06}"/>
              </a:ext>
            </a:extLst>
          </p:cNvPr>
          <p:cNvSpPr txBox="1"/>
          <p:nvPr/>
        </p:nvSpPr>
        <p:spPr>
          <a:xfrm>
            <a:off x="3690778" y="2177629"/>
            <a:ext cx="5798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KCL: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A9E6C070-860B-40A5-9570-8260AD02E3E8}"/>
              </a:ext>
            </a:extLst>
          </p:cNvPr>
          <p:cNvSpPr txBox="1"/>
          <p:nvPr/>
        </p:nvSpPr>
        <p:spPr>
          <a:xfrm>
            <a:off x="3690778" y="2809095"/>
            <a:ext cx="11049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KVL (red):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44" name="Ink 43">
                <a:extLst>
                  <a:ext uri="{FF2B5EF4-FFF2-40B4-BE49-F238E27FC236}">
                    <a16:creationId xmlns:a16="http://schemas.microsoft.com/office/drawing/2014/main" id="{6F899956-D1F8-4B54-BFD2-AA903175348C}"/>
                  </a:ext>
                </a:extLst>
              </p14:cNvPr>
              <p14:cNvContentPartPr/>
              <p14:nvPr/>
            </p14:nvContentPartPr>
            <p14:xfrm>
              <a:off x="864110" y="2362811"/>
              <a:ext cx="1592640" cy="1909800"/>
            </p14:xfrm>
          </p:contentPart>
        </mc:Choice>
        <mc:Fallback xmlns="">
          <p:pic>
            <p:nvPicPr>
              <p:cNvPr id="44" name="Ink 43">
                <a:extLst>
                  <a:ext uri="{FF2B5EF4-FFF2-40B4-BE49-F238E27FC236}">
                    <a16:creationId xmlns:a16="http://schemas.microsoft.com/office/drawing/2014/main" id="{6F899956-D1F8-4B54-BFD2-AA903175348C}"/>
                  </a:ext>
                </a:extLst>
              </p:cNvPr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855470" y="2354171"/>
                <a:ext cx="1610280" cy="1927440"/>
              </a:xfrm>
              <a:prstGeom prst="rect">
                <a:avLst/>
              </a:prstGeom>
            </p:spPr>
          </p:pic>
        </mc:Fallback>
      </mc:AlternateContent>
      <p:graphicFrame>
        <p:nvGraphicFramePr>
          <p:cNvPr id="45" name="Object 44">
            <a:extLst>
              <a:ext uri="{FF2B5EF4-FFF2-40B4-BE49-F238E27FC236}">
                <a16:creationId xmlns:a16="http://schemas.microsoft.com/office/drawing/2014/main" id="{6D9BFD4D-AE6D-44A7-BC7B-1A4ECFF2380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21366272"/>
              </p:ext>
            </p:extLst>
          </p:nvPr>
        </p:nvGraphicFramePr>
        <p:xfrm>
          <a:off x="4855250" y="2864406"/>
          <a:ext cx="1816100" cy="311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12" name="Equation" r:id="rId9" imgW="1333440" imgH="228600" progId="Equation.DSMT4">
                  <p:embed/>
                </p:oleObj>
              </mc:Choice>
              <mc:Fallback>
                <p:oleObj name="Equation" r:id="rId9" imgW="1333440" imgH="2286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4855250" y="2864406"/>
                        <a:ext cx="1816100" cy="3111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p14:bwMode="auto" r:id="rId11">
            <p14:nvContentPartPr>
              <p14:cNvPr id="62" name="Ink 61">
                <a:extLst>
                  <a:ext uri="{FF2B5EF4-FFF2-40B4-BE49-F238E27FC236}">
                    <a16:creationId xmlns:a16="http://schemas.microsoft.com/office/drawing/2014/main" id="{89ECEA05-D260-4590-B1BF-79125C969A2E}"/>
                  </a:ext>
                </a:extLst>
              </p14:cNvPr>
              <p14:cNvContentPartPr/>
              <p14:nvPr/>
            </p14:nvContentPartPr>
            <p14:xfrm flipH="1">
              <a:off x="980467" y="3091733"/>
              <a:ext cx="1382133" cy="1240256"/>
            </p14:xfrm>
          </p:contentPart>
        </mc:Choice>
        <mc:Fallback xmlns="">
          <p:pic>
            <p:nvPicPr>
              <p:cNvPr id="62" name="Ink 61">
                <a:extLst>
                  <a:ext uri="{FF2B5EF4-FFF2-40B4-BE49-F238E27FC236}">
                    <a16:creationId xmlns:a16="http://schemas.microsoft.com/office/drawing/2014/main" id="{89ECEA05-D260-4590-B1BF-79125C969A2E}"/>
                  </a:ext>
                </a:extLst>
              </p:cNvPr>
              <p:cNvPicPr/>
              <p:nvPr/>
            </p:nvPicPr>
            <p:blipFill>
              <a:blip r:embed="rId12"/>
              <a:stretch>
                <a:fillRect/>
              </a:stretch>
            </p:blipFill>
            <p:spPr>
              <a:xfrm flipH="1">
                <a:off x="962830" y="3073732"/>
                <a:ext cx="1417766" cy="1275898"/>
              </a:xfrm>
              <a:prstGeom prst="rect">
                <a:avLst/>
              </a:prstGeom>
            </p:spPr>
          </p:pic>
        </mc:Fallback>
      </mc:AlternateContent>
      <p:sp>
        <p:nvSpPr>
          <p:cNvPr id="63" name="TextBox 62">
            <a:extLst>
              <a:ext uri="{FF2B5EF4-FFF2-40B4-BE49-F238E27FC236}">
                <a16:creationId xmlns:a16="http://schemas.microsoft.com/office/drawing/2014/main" id="{C5008D20-D7E0-4361-B7A3-DD14EA21824A}"/>
              </a:ext>
            </a:extLst>
          </p:cNvPr>
          <p:cNvSpPr txBox="1"/>
          <p:nvPr/>
        </p:nvSpPr>
        <p:spPr>
          <a:xfrm>
            <a:off x="3690778" y="3726219"/>
            <a:ext cx="12025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KVL (blue):</a:t>
            </a:r>
          </a:p>
        </p:txBody>
      </p:sp>
      <p:graphicFrame>
        <p:nvGraphicFramePr>
          <p:cNvPr id="64" name="Object 63">
            <a:extLst>
              <a:ext uri="{FF2B5EF4-FFF2-40B4-BE49-F238E27FC236}">
                <a16:creationId xmlns:a16="http://schemas.microsoft.com/office/drawing/2014/main" id="{7046F6CD-D492-4AA2-92AA-26CBCE2D3FE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58513233"/>
              </p:ext>
            </p:extLst>
          </p:nvPr>
        </p:nvGraphicFramePr>
        <p:xfrm>
          <a:off x="4994022" y="3770907"/>
          <a:ext cx="1557338" cy="311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13" name="Equation" r:id="rId13" imgW="1143000" imgH="228600" progId="Equation.DSMT4">
                  <p:embed/>
                </p:oleObj>
              </mc:Choice>
              <mc:Fallback>
                <p:oleObj name="Equation" r:id="rId13" imgW="1143000" imgH="228600" progId="Equation.DSMT4">
                  <p:embed/>
                  <p:pic>
                    <p:nvPicPr>
                      <p:cNvPr id="45" name="Object 44">
                        <a:extLst>
                          <a:ext uri="{FF2B5EF4-FFF2-40B4-BE49-F238E27FC236}">
                            <a16:creationId xmlns:a16="http://schemas.microsoft.com/office/drawing/2014/main" id="{6D9BFD4D-AE6D-44A7-BC7B-1A4ECFF23805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4994022" y="3770907"/>
                        <a:ext cx="1557338" cy="3111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5" name="Object 64">
            <a:extLst>
              <a:ext uri="{FF2B5EF4-FFF2-40B4-BE49-F238E27FC236}">
                <a16:creationId xmlns:a16="http://schemas.microsoft.com/office/drawing/2014/main" id="{1B4C0BBA-4333-4B7B-959D-DD357A18376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70530202"/>
              </p:ext>
            </p:extLst>
          </p:nvPr>
        </p:nvGraphicFramePr>
        <p:xfrm>
          <a:off x="4993831" y="3199638"/>
          <a:ext cx="1368425" cy="311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14" name="Equation" r:id="rId15" imgW="1002960" imgH="228600" progId="Equation.DSMT4">
                  <p:embed/>
                </p:oleObj>
              </mc:Choice>
              <mc:Fallback>
                <p:oleObj name="Equation" r:id="rId15" imgW="1002960" imgH="228600" progId="Equation.DSMT4">
                  <p:embed/>
                  <p:pic>
                    <p:nvPicPr>
                      <p:cNvPr id="45" name="Object 44">
                        <a:extLst>
                          <a:ext uri="{FF2B5EF4-FFF2-40B4-BE49-F238E27FC236}">
                            <a16:creationId xmlns:a16="http://schemas.microsoft.com/office/drawing/2014/main" id="{6D9BFD4D-AE6D-44A7-BC7B-1A4ECFF23805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6"/>
                      <a:stretch>
                        <a:fillRect/>
                      </a:stretch>
                    </p:blipFill>
                    <p:spPr>
                      <a:xfrm>
                        <a:off x="4993831" y="3199638"/>
                        <a:ext cx="1368425" cy="3111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6" name="Object 65">
            <a:extLst>
              <a:ext uri="{FF2B5EF4-FFF2-40B4-BE49-F238E27FC236}">
                <a16:creationId xmlns:a16="http://schemas.microsoft.com/office/drawing/2014/main" id="{F4D7B336-C4F3-42A8-AF55-2F418FC91F4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87950330"/>
              </p:ext>
            </p:extLst>
          </p:nvPr>
        </p:nvGraphicFramePr>
        <p:xfrm>
          <a:off x="5092890" y="4199989"/>
          <a:ext cx="1055687" cy="311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15" name="Equation" r:id="rId17" imgW="774360" imgH="228600" progId="Equation.DSMT4">
                  <p:embed/>
                </p:oleObj>
              </mc:Choice>
              <mc:Fallback>
                <p:oleObj name="Equation" r:id="rId17" imgW="774360" imgH="228600" progId="Equation.DSMT4">
                  <p:embed/>
                  <p:pic>
                    <p:nvPicPr>
                      <p:cNvPr id="64" name="Object 63">
                        <a:extLst>
                          <a:ext uri="{FF2B5EF4-FFF2-40B4-BE49-F238E27FC236}">
                            <a16:creationId xmlns:a16="http://schemas.microsoft.com/office/drawing/2014/main" id="{7046F6CD-D492-4AA2-92AA-26CBCE2D3FEC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8"/>
                      <a:stretch>
                        <a:fillRect/>
                      </a:stretch>
                    </p:blipFill>
                    <p:spPr>
                      <a:xfrm>
                        <a:off x="5092890" y="4199989"/>
                        <a:ext cx="1055687" cy="3111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7" name="TextBox 66">
            <a:extLst>
              <a:ext uri="{FF2B5EF4-FFF2-40B4-BE49-F238E27FC236}">
                <a16:creationId xmlns:a16="http://schemas.microsoft.com/office/drawing/2014/main" id="{6594BDFB-7175-48A2-B9EA-9B98C85EF516}"/>
              </a:ext>
            </a:extLst>
          </p:cNvPr>
          <p:cNvSpPr txBox="1"/>
          <p:nvPr/>
        </p:nvSpPr>
        <p:spPr>
          <a:xfrm>
            <a:off x="3690778" y="5145141"/>
            <a:ext cx="302980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Now matrix-</a:t>
            </a:r>
            <a:r>
              <a:rPr lang="en-US" dirty="0" err="1"/>
              <a:t>ize</a:t>
            </a:r>
            <a:r>
              <a:rPr lang="en-US" dirty="0"/>
              <a:t> it, or whatever</a:t>
            </a:r>
          </a:p>
          <a:p>
            <a:r>
              <a:rPr lang="en-US" dirty="0"/>
              <a:t>you prefer.</a:t>
            </a:r>
          </a:p>
        </p:txBody>
      </p:sp>
      <p:sp>
        <p:nvSpPr>
          <p:cNvPr id="68" name="Right Brace 67">
            <a:extLst>
              <a:ext uri="{FF2B5EF4-FFF2-40B4-BE49-F238E27FC236}">
                <a16:creationId xmlns:a16="http://schemas.microsoft.com/office/drawing/2014/main" id="{785E8053-9C7A-4758-ABAE-BE449A019369}"/>
              </a:ext>
            </a:extLst>
          </p:cNvPr>
          <p:cNvSpPr/>
          <p:nvPr/>
        </p:nvSpPr>
        <p:spPr>
          <a:xfrm>
            <a:off x="6878280" y="2245766"/>
            <a:ext cx="448303" cy="2109798"/>
          </a:xfrm>
          <a:prstGeom prst="rightBrac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69" name="Object 68">
            <a:extLst>
              <a:ext uri="{FF2B5EF4-FFF2-40B4-BE49-F238E27FC236}">
                <a16:creationId xmlns:a16="http://schemas.microsoft.com/office/drawing/2014/main" id="{B598EB53-25FE-461F-B28E-81E0D37B1D0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02980953"/>
              </p:ext>
            </p:extLst>
          </p:nvPr>
        </p:nvGraphicFramePr>
        <p:xfrm>
          <a:off x="7381275" y="2177629"/>
          <a:ext cx="2413605" cy="96544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16" name="Equation" r:id="rId19" imgW="1777680" imgH="711000" progId="Equation.DSMT4">
                  <p:embed/>
                </p:oleObj>
              </mc:Choice>
              <mc:Fallback>
                <p:oleObj name="Equation" r:id="rId19" imgW="1777680" imgH="7110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0"/>
                      <a:stretch>
                        <a:fillRect/>
                      </a:stretch>
                    </p:blipFill>
                    <p:spPr>
                      <a:xfrm>
                        <a:off x="7381275" y="2177629"/>
                        <a:ext cx="2413605" cy="96544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0" name="Object 69">
            <a:extLst>
              <a:ext uri="{FF2B5EF4-FFF2-40B4-BE49-F238E27FC236}">
                <a16:creationId xmlns:a16="http://schemas.microsoft.com/office/drawing/2014/main" id="{4EF8B64A-134D-4DFA-8462-913D07D32B9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77700725"/>
              </p:ext>
            </p:extLst>
          </p:nvPr>
        </p:nvGraphicFramePr>
        <p:xfrm>
          <a:off x="8681060" y="3199864"/>
          <a:ext cx="2552700" cy="1000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17" name="Equation" r:id="rId21" imgW="1879560" imgH="736560" progId="Equation.DSMT4">
                  <p:embed/>
                </p:oleObj>
              </mc:Choice>
              <mc:Fallback>
                <p:oleObj name="Equation" r:id="rId21" imgW="1879560" imgH="736560" progId="Equation.DSMT4">
                  <p:embed/>
                  <p:pic>
                    <p:nvPicPr>
                      <p:cNvPr id="69" name="Object 68">
                        <a:extLst>
                          <a:ext uri="{FF2B5EF4-FFF2-40B4-BE49-F238E27FC236}">
                            <a16:creationId xmlns:a16="http://schemas.microsoft.com/office/drawing/2014/main" id="{B598EB53-25FE-461F-B28E-81E0D37B1D0F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22"/>
                      <a:stretch>
                        <a:fillRect/>
                      </a:stretch>
                    </p:blipFill>
                    <p:spPr>
                      <a:xfrm>
                        <a:off x="8681060" y="3199864"/>
                        <a:ext cx="2552700" cy="10001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1" name="Object 70">
            <a:extLst>
              <a:ext uri="{FF2B5EF4-FFF2-40B4-BE49-F238E27FC236}">
                <a16:creationId xmlns:a16="http://schemas.microsoft.com/office/drawing/2014/main" id="{3A8E2DF7-339E-483E-A4D6-4D64A3E18D8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95633802"/>
              </p:ext>
            </p:extLst>
          </p:nvPr>
        </p:nvGraphicFramePr>
        <p:xfrm>
          <a:off x="8681060" y="4355564"/>
          <a:ext cx="1276350" cy="9667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18" name="Equation" r:id="rId23" imgW="939600" imgH="711000" progId="Equation.DSMT4">
                  <p:embed/>
                </p:oleObj>
              </mc:Choice>
              <mc:Fallback>
                <p:oleObj name="Equation" r:id="rId23" imgW="939600" imgH="711000" progId="Equation.DSMT4">
                  <p:embed/>
                  <p:pic>
                    <p:nvPicPr>
                      <p:cNvPr id="70" name="Object 69">
                        <a:extLst>
                          <a:ext uri="{FF2B5EF4-FFF2-40B4-BE49-F238E27FC236}">
                            <a16:creationId xmlns:a16="http://schemas.microsoft.com/office/drawing/2014/main" id="{4EF8B64A-134D-4DFA-8462-913D07D32B92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24"/>
                      <a:stretch>
                        <a:fillRect/>
                      </a:stretch>
                    </p:blipFill>
                    <p:spPr>
                      <a:xfrm>
                        <a:off x="8681060" y="4355564"/>
                        <a:ext cx="1276350" cy="9667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73" name="Straight Arrow Connector 72">
            <a:extLst>
              <a:ext uri="{FF2B5EF4-FFF2-40B4-BE49-F238E27FC236}">
                <a16:creationId xmlns:a16="http://schemas.microsoft.com/office/drawing/2014/main" id="{325EEA08-39A6-486B-961A-42A6E0210CD7}"/>
              </a:ext>
            </a:extLst>
          </p:cNvPr>
          <p:cNvCxnSpPr>
            <a:cxnSpLocks/>
          </p:cNvCxnSpPr>
          <p:nvPr/>
        </p:nvCxnSpPr>
        <p:spPr>
          <a:xfrm>
            <a:off x="7868085" y="3726219"/>
            <a:ext cx="510600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Straight Arrow Connector 73">
            <a:extLst>
              <a:ext uri="{FF2B5EF4-FFF2-40B4-BE49-F238E27FC236}">
                <a16:creationId xmlns:a16="http://schemas.microsoft.com/office/drawing/2014/main" id="{D955612A-B90B-4136-B78F-0E0D04B3A9DC}"/>
              </a:ext>
            </a:extLst>
          </p:cNvPr>
          <p:cNvCxnSpPr>
            <a:cxnSpLocks/>
          </p:cNvCxnSpPr>
          <p:nvPr/>
        </p:nvCxnSpPr>
        <p:spPr>
          <a:xfrm>
            <a:off x="7868085" y="4838957"/>
            <a:ext cx="532513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" name="TextBox 76">
            <a:extLst>
              <a:ext uri="{FF2B5EF4-FFF2-40B4-BE49-F238E27FC236}">
                <a16:creationId xmlns:a16="http://schemas.microsoft.com/office/drawing/2014/main" id="{8785F654-105E-47E3-8FD8-69C25295E842}"/>
              </a:ext>
            </a:extLst>
          </p:cNvPr>
          <p:cNvSpPr txBox="1"/>
          <p:nvPr/>
        </p:nvSpPr>
        <p:spPr>
          <a:xfrm>
            <a:off x="934057" y="1131194"/>
            <a:ext cx="6748129" cy="36933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70C0"/>
                </a:solidFill>
              </a:rPr>
              <a:t>t = 0: What are the charges on all capacitors, and currents in all wires?</a:t>
            </a:r>
          </a:p>
        </p:txBody>
      </p:sp>
    </p:spTree>
    <p:extLst>
      <p:ext uri="{BB962C8B-B14F-4D97-AF65-F5344CB8AC3E}">
        <p14:creationId xmlns:p14="http://schemas.microsoft.com/office/powerpoint/2010/main" val="39956727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27" grpId="0"/>
      <p:bldP spid="28" grpId="0"/>
      <p:bldP spid="30" grpId="0"/>
      <p:bldP spid="31" grpId="0"/>
      <p:bldP spid="63" grpId="0"/>
      <p:bldP spid="67" grpId="0"/>
      <p:bldP spid="6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Object 14">
            <a:extLst>
              <a:ext uri="{FF2B5EF4-FFF2-40B4-BE49-F238E27FC236}">
                <a16:creationId xmlns:a16="http://schemas.microsoft.com/office/drawing/2014/main" id="{5A9745F1-BCF7-4847-91B8-34A4967C98C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23162305"/>
              </p:ext>
            </p:extLst>
          </p:nvPr>
        </p:nvGraphicFramePr>
        <p:xfrm>
          <a:off x="329016" y="1715753"/>
          <a:ext cx="2220912" cy="30591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86" name="Bitmap Image" r:id="rId3" imgW="1676520" imgH="2141280" progId="Paint.Picture">
                  <p:embed/>
                </p:oleObj>
              </mc:Choice>
              <mc:Fallback>
                <p:oleObj name="Bitmap Image" r:id="rId3" imgW="1676520" imgH="2141280" progId="Paint.Picture">
                  <p:embed/>
                  <p:pic>
                    <p:nvPicPr>
                      <p:cNvPr id="3" name="Object 2">
                        <a:extLst>
                          <a:ext uri="{FF2B5EF4-FFF2-40B4-BE49-F238E27FC236}">
                            <a16:creationId xmlns:a16="http://schemas.microsoft.com/office/drawing/2014/main" id="{91475DB0-0069-468D-8E67-62A1E2B1682D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 l="4024" b="-3169"/>
                      <a:stretch>
                        <a:fillRect/>
                      </a:stretch>
                    </p:blipFill>
                    <p:spPr bwMode="auto">
                      <a:xfrm>
                        <a:off x="329016" y="1715753"/>
                        <a:ext cx="2220912" cy="305911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>
            <a:extLst>
              <a:ext uri="{FF2B5EF4-FFF2-40B4-BE49-F238E27FC236}">
                <a16:creationId xmlns:a16="http://schemas.microsoft.com/office/drawing/2014/main" id="{2023D674-B6C2-4AA5-9351-5377E676E1EF}"/>
              </a:ext>
            </a:extLst>
          </p:cNvPr>
          <p:cNvSpPr txBox="1">
            <a:spLocks/>
          </p:cNvSpPr>
          <p:nvPr/>
        </p:nvSpPr>
        <p:spPr>
          <a:xfrm>
            <a:off x="3707296" y="376929"/>
            <a:ext cx="4591877" cy="547411"/>
          </a:xfrm>
          <a:prstGeom prst="rect">
            <a:avLst/>
          </a:prstGeom>
        </p:spPr>
        <p:txBody>
          <a:bodyPr>
            <a:normAutofit fontScale="9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1" u="sng" dirty="0">
                <a:latin typeface="+mn-lt"/>
              </a:rPr>
              <a:t>B.4 RC Circuits: Charging</a:t>
            </a:r>
          </a:p>
        </p:txBody>
      </p:sp>
      <p:cxnSp>
        <p:nvCxnSpPr>
          <p:cNvPr id="3" name="Straight Arrow Connector 2">
            <a:extLst>
              <a:ext uri="{FF2B5EF4-FFF2-40B4-BE49-F238E27FC236}">
                <a16:creationId xmlns:a16="http://schemas.microsoft.com/office/drawing/2014/main" id="{3DD360E3-77BC-4D63-A68D-22F615BF6E96}"/>
              </a:ext>
            </a:extLst>
          </p:cNvPr>
          <p:cNvCxnSpPr/>
          <p:nvPr/>
        </p:nvCxnSpPr>
        <p:spPr>
          <a:xfrm flipV="1">
            <a:off x="485543" y="2293285"/>
            <a:ext cx="0" cy="528320"/>
          </a:xfrm>
          <a:prstGeom prst="straightConnector1">
            <a:avLst/>
          </a:prstGeom>
          <a:ln w="2540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CB129D94-EF6C-484D-BF06-0AF495E6E2B6}"/>
              </a:ext>
            </a:extLst>
          </p:cNvPr>
          <p:cNvCxnSpPr>
            <a:cxnSpLocks/>
          </p:cNvCxnSpPr>
          <p:nvPr/>
        </p:nvCxnSpPr>
        <p:spPr>
          <a:xfrm>
            <a:off x="896361" y="2178875"/>
            <a:ext cx="1053105" cy="0"/>
          </a:xfrm>
          <a:prstGeom prst="straightConnector1">
            <a:avLst/>
          </a:prstGeom>
          <a:ln w="2540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127351E3-DDA8-429B-89F4-249EC7C5D446}"/>
              </a:ext>
            </a:extLst>
          </p:cNvPr>
          <p:cNvCxnSpPr>
            <a:cxnSpLocks/>
          </p:cNvCxnSpPr>
          <p:nvPr/>
        </p:nvCxnSpPr>
        <p:spPr>
          <a:xfrm>
            <a:off x="2208325" y="2293285"/>
            <a:ext cx="0" cy="609601"/>
          </a:xfrm>
          <a:prstGeom prst="straightConnector1">
            <a:avLst/>
          </a:prstGeom>
          <a:ln w="2540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77B3BCC1-D1D9-4470-BF46-2592A29F5025}"/>
              </a:ext>
            </a:extLst>
          </p:cNvPr>
          <p:cNvCxnSpPr>
            <a:cxnSpLocks/>
          </p:cNvCxnSpPr>
          <p:nvPr/>
        </p:nvCxnSpPr>
        <p:spPr>
          <a:xfrm flipH="1">
            <a:off x="692386" y="2972459"/>
            <a:ext cx="1257080" cy="0"/>
          </a:xfrm>
          <a:prstGeom prst="straightConnector1">
            <a:avLst/>
          </a:prstGeom>
          <a:ln w="25400"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98BD8639-FC1D-4B1D-968D-0F3E0C92597D}"/>
              </a:ext>
            </a:extLst>
          </p:cNvPr>
          <p:cNvCxnSpPr/>
          <p:nvPr/>
        </p:nvCxnSpPr>
        <p:spPr>
          <a:xfrm>
            <a:off x="2208325" y="3245309"/>
            <a:ext cx="0" cy="650826"/>
          </a:xfrm>
          <a:prstGeom prst="straightConnector1">
            <a:avLst/>
          </a:prstGeom>
          <a:ln w="254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98CAE898-E4F9-48B8-8932-0398A391A0DC}"/>
              </a:ext>
            </a:extLst>
          </p:cNvPr>
          <p:cNvCxnSpPr>
            <a:cxnSpLocks/>
          </p:cNvCxnSpPr>
          <p:nvPr/>
        </p:nvCxnSpPr>
        <p:spPr>
          <a:xfrm flipH="1" flipV="1">
            <a:off x="472733" y="3170579"/>
            <a:ext cx="12810" cy="725556"/>
          </a:xfrm>
          <a:prstGeom prst="straightConnector1">
            <a:avLst/>
          </a:prstGeom>
          <a:ln w="254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0CBB96EE-798C-4DE6-AC34-D8BEC7E51978}"/>
              </a:ext>
            </a:extLst>
          </p:cNvPr>
          <p:cNvCxnSpPr>
            <a:cxnSpLocks/>
          </p:cNvCxnSpPr>
          <p:nvPr/>
        </p:nvCxnSpPr>
        <p:spPr>
          <a:xfrm flipH="1">
            <a:off x="697137" y="4212718"/>
            <a:ext cx="1293467" cy="0"/>
          </a:xfrm>
          <a:prstGeom prst="straightConnector1">
            <a:avLst/>
          </a:prstGeom>
          <a:ln w="254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10EEB0B0-7C5C-45D5-9DC8-08E6D0188264}"/>
              </a:ext>
            </a:extLst>
          </p:cNvPr>
          <p:cNvSpPr txBox="1"/>
          <p:nvPr/>
        </p:nvSpPr>
        <p:spPr>
          <a:xfrm>
            <a:off x="2249588" y="2372779"/>
            <a:ext cx="3161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7030A0"/>
                </a:solidFill>
              </a:rPr>
              <a:t>i</a:t>
            </a:r>
            <a:r>
              <a:rPr lang="en-US" baseline="-25000" dirty="0">
                <a:solidFill>
                  <a:srgbClr val="7030A0"/>
                </a:solidFill>
              </a:rPr>
              <a:t>1</a:t>
            </a:r>
            <a:endParaRPr lang="en-US" dirty="0">
              <a:solidFill>
                <a:srgbClr val="7030A0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8610C0A-A6F4-42F5-B344-EB5CC151EC70}"/>
              </a:ext>
            </a:extLst>
          </p:cNvPr>
          <p:cNvSpPr txBox="1"/>
          <p:nvPr/>
        </p:nvSpPr>
        <p:spPr>
          <a:xfrm>
            <a:off x="952559" y="2603127"/>
            <a:ext cx="3161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2"/>
                </a:solidFill>
              </a:rPr>
              <a:t>i</a:t>
            </a:r>
            <a:r>
              <a:rPr lang="en-US" baseline="-25000" dirty="0">
                <a:solidFill>
                  <a:schemeClr val="accent2"/>
                </a:solidFill>
              </a:rPr>
              <a:t>2</a:t>
            </a:r>
            <a:endParaRPr lang="en-US" dirty="0">
              <a:solidFill>
                <a:schemeClr val="accent2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899573C-902C-43D4-B8A9-D3ED7D2475D5}"/>
              </a:ext>
            </a:extLst>
          </p:cNvPr>
          <p:cNvSpPr txBox="1"/>
          <p:nvPr/>
        </p:nvSpPr>
        <p:spPr>
          <a:xfrm>
            <a:off x="2249588" y="3304820"/>
            <a:ext cx="3161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B050"/>
                </a:solidFill>
              </a:rPr>
              <a:t>i</a:t>
            </a:r>
            <a:r>
              <a:rPr lang="en-US" baseline="-25000" dirty="0">
                <a:solidFill>
                  <a:srgbClr val="00B050"/>
                </a:solidFill>
              </a:rPr>
              <a:t>3</a:t>
            </a:r>
            <a:endParaRPr lang="en-US" dirty="0">
              <a:solidFill>
                <a:srgbClr val="00B050"/>
              </a:solidFill>
            </a:endParaRPr>
          </a:p>
        </p:txBody>
      </p:sp>
      <p:graphicFrame>
        <p:nvGraphicFramePr>
          <p:cNvPr id="16" name="Object 15">
            <a:extLst>
              <a:ext uri="{FF2B5EF4-FFF2-40B4-BE49-F238E27FC236}">
                <a16:creationId xmlns:a16="http://schemas.microsoft.com/office/drawing/2014/main" id="{F7AC59D5-7B3A-4338-BDFB-C60E37C5997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36336179"/>
              </p:ext>
            </p:extLst>
          </p:nvPr>
        </p:nvGraphicFramePr>
        <p:xfrm>
          <a:off x="630496" y="4802740"/>
          <a:ext cx="1276350" cy="9667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87" name="Equation" r:id="rId5" imgW="939600" imgH="711000" progId="Equation.DSMT4">
                  <p:embed/>
                </p:oleObj>
              </mc:Choice>
              <mc:Fallback>
                <p:oleObj name="Equation" r:id="rId5" imgW="939600" imgH="711000" progId="Equation.DSMT4">
                  <p:embed/>
                  <p:pic>
                    <p:nvPicPr>
                      <p:cNvPr id="71" name="Object 70">
                        <a:extLst>
                          <a:ext uri="{FF2B5EF4-FFF2-40B4-BE49-F238E27FC236}">
                            <a16:creationId xmlns:a16="http://schemas.microsoft.com/office/drawing/2014/main" id="{3A8E2DF7-339E-483E-A4D6-4D64A3E18D88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630496" y="4802740"/>
                        <a:ext cx="1276350" cy="9667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" name="Object 16">
            <a:extLst>
              <a:ext uri="{FF2B5EF4-FFF2-40B4-BE49-F238E27FC236}">
                <a16:creationId xmlns:a16="http://schemas.microsoft.com/office/drawing/2014/main" id="{45756832-6154-41CD-88C1-CDE80328453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5348308"/>
              </p:ext>
            </p:extLst>
          </p:nvPr>
        </p:nvGraphicFramePr>
        <p:xfrm>
          <a:off x="3440671" y="1712040"/>
          <a:ext cx="2220912" cy="30591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88" name="Bitmap Image" r:id="rId7" imgW="1676520" imgH="2141280" progId="Paint.Picture">
                  <p:embed/>
                </p:oleObj>
              </mc:Choice>
              <mc:Fallback>
                <p:oleObj name="Bitmap Image" r:id="rId7" imgW="1676520" imgH="2141280" progId="Paint.Picture">
                  <p:embed/>
                  <p:pic>
                    <p:nvPicPr>
                      <p:cNvPr id="15" name="Object 14">
                        <a:extLst>
                          <a:ext uri="{FF2B5EF4-FFF2-40B4-BE49-F238E27FC236}">
                            <a16:creationId xmlns:a16="http://schemas.microsoft.com/office/drawing/2014/main" id="{5A9745F1-BCF7-4847-91B8-34A4967C98C7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 l="4024" b="-3169"/>
                      <a:stretch>
                        <a:fillRect/>
                      </a:stretch>
                    </p:blipFill>
                    <p:spPr bwMode="auto">
                      <a:xfrm>
                        <a:off x="3440671" y="1712040"/>
                        <a:ext cx="2220912" cy="305911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7189ED2B-6A0B-4F54-BB7A-0932D8918454}"/>
              </a:ext>
            </a:extLst>
          </p:cNvPr>
          <p:cNvCxnSpPr>
            <a:cxnSpLocks/>
          </p:cNvCxnSpPr>
          <p:nvPr/>
        </p:nvCxnSpPr>
        <p:spPr>
          <a:xfrm>
            <a:off x="3597198" y="2289572"/>
            <a:ext cx="0" cy="528320"/>
          </a:xfrm>
          <a:prstGeom prst="straightConnector1">
            <a:avLst/>
          </a:prstGeom>
          <a:ln w="2540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DE8C50B5-E5D2-4D0E-8D6F-B91B2698DCF8}"/>
              </a:ext>
            </a:extLst>
          </p:cNvPr>
          <p:cNvCxnSpPr>
            <a:cxnSpLocks/>
          </p:cNvCxnSpPr>
          <p:nvPr/>
        </p:nvCxnSpPr>
        <p:spPr>
          <a:xfrm flipH="1">
            <a:off x="4008016" y="2175162"/>
            <a:ext cx="1053105" cy="0"/>
          </a:xfrm>
          <a:prstGeom prst="straightConnector1">
            <a:avLst/>
          </a:prstGeom>
          <a:ln w="2540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44CE7789-5835-43FD-82DD-6C8FBB18A8D0}"/>
              </a:ext>
            </a:extLst>
          </p:cNvPr>
          <p:cNvCxnSpPr>
            <a:cxnSpLocks/>
          </p:cNvCxnSpPr>
          <p:nvPr/>
        </p:nvCxnSpPr>
        <p:spPr>
          <a:xfrm flipV="1">
            <a:off x="5319980" y="2289572"/>
            <a:ext cx="0" cy="609601"/>
          </a:xfrm>
          <a:prstGeom prst="straightConnector1">
            <a:avLst/>
          </a:prstGeom>
          <a:ln w="2540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AF4F6CA9-DC80-4993-9E73-5F4D865DDA01}"/>
              </a:ext>
            </a:extLst>
          </p:cNvPr>
          <p:cNvCxnSpPr>
            <a:cxnSpLocks/>
          </p:cNvCxnSpPr>
          <p:nvPr/>
        </p:nvCxnSpPr>
        <p:spPr>
          <a:xfrm flipH="1">
            <a:off x="3804041" y="2968746"/>
            <a:ext cx="1257080" cy="0"/>
          </a:xfrm>
          <a:prstGeom prst="straightConnector1">
            <a:avLst/>
          </a:prstGeom>
          <a:ln w="25400"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E3802BAF-3A93-4280-9A72-1781B572F3FF}"/>
              </a:ext>
            </a:extLst>
          </p:cNvPr>
          <p:cNvCxnSpPr>
            <a:cxnSpLocks/>
          </p:cNvCxnSpPr>
          <p:nvPr/>
        </p:nvCxnSpPr>
        <p:spPr>
          <a:xfrm flipV="1">
            <a:off x="5319980" y="3241596"/>
            <a:ext cx="0" cy="650826"/>
          </a:xfrm>
          <a:prstGeom prst="straightConnector1">
            <a:avLst/>
          </a:prstGeom>
          <a:ln w="254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3944ACB3-BAD2-4E44-AC12-E7D702C1D8AE}"/>
              </a:ext>
            </a:extLst>
          </p:cNvPr>
          <p:cNvCxnSpPr>
            <a:cxnSpLocks/>
          </p:cNvCxnSpPr>
          <p:nvPr/>
        </p:nvCxnSpPr>
        <p:spPr>
          <a:xfrm flipH="1">
            <a:off x="3584388" y="3166866"/>
            <a:ext cx="12810" cy="725556"/>
          </a:xfrm>
          <a:prstGeom prst="straightConnector1">
            <a:avLst/>
          </a:prstGeom>
          <a:ln w="254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EB19C947-CED9-4E50-96E5-639A795469BE}"/>
              </a:ext>
            </a:extLst>
          </p:cNvPr>
          <p:cNvCxnSpPr>
            <a:cxnSpLocks/>
          </p:cNvCxnSpPr>
          <p:nvPr/>
        </p:nvCxnSpPr>
        <p:spPr>
          <a:xfrm>
            <a:off x="3808792" y="4209005"/>
            <a:ext cx="1293467" cy="0"/>
          </a:xfrm>
          <a:prstGeom prst="straightConnector1">
            <a:avLst/>
          </a:prstGeom>
          <a:ln w="254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4711C0B3-AA5B-4B0A-97BB-7CFC6E4104B2}"/>
              </a:ext>
            </a:extLst>
          </p:cNvPr>
          <p:cNvSpPr txBox="1"/>
          <p:nvPr/>
        </p:nvSpPr>
        <p:spPr>
          <a:xfrm>
            <a:off x="5313529" y="2383912"/>
            <a:ext cx="7264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7030A0"/>
                </a:solidFill>
              </a:rPr>
              <a:t>0.83A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CC03D6A8-DA4E-470B-91D9-35ADFF87F677}"/>
              </a:ext>
            </a:extLst>
          </p:cNvPr>
          <p:cNvSpPr txBox="1"/>
          <p:nvPr/>
        </p:nvSpPr>
        <p:spPr>
          <a:xfrm>
            <a:off x="3862049" y="2579072"/>
            <a:ext cx="7264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2"/>
                </a:solidFill>
              </a:rPr>
              <a:t>0.16A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DE8343AB-D655-40E4-AEEF-CF58FD968B0C}"/>
              </a:ext>
            </a:extLst>
          </p:cNvPr>
          <p:cNvSpPr txBox="1"/>
          <p:nvPr/>
        </p:nvSpPr>
        <p:spPr>
          <a:xfrm>
            <a:off x="5313529" y="3315953"/>
            <a:ext cx="7264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B050"/>
                </a:solidFill>
              </a:rPr>
              <a:t>0.99A</a:t>
            </a:r>
          </a:p>
        </p:txBody>
      </p: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20700DAE-DF41-4A64-8EB4-BE0892427780}"/>
              </a:ext>
            </a:extLst>
          </p:cNvPr>
          <p:cNvCxnSpPr/>
          <p:nvPr/>
        </p:nvCxnSpPr>
        <p:spPr>
          <a:xfrm>
            <a:off x="2630035" y="3166866"/>
            <a:ext cx="556592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extLst>
              <a:ext uri="{FF2B5EF4-FFF2-40B4-BE49-F238E27FC236}">
                <a16:creationId xmlns:a16="http://schemas.microsoft.com/office/drawing/2014/main" id="{AC784F3E-C8D3-4C25-8224-A7507B1B906B}"/>
              </a:ext>
            </a:extLst>
          </p:cNvPr>
          <p:cNvSpPr txBox="1"/>
          <p:nvPr/>
        </p:nvSpPr>
        <p:spPr>
          <a:xfrm>
            <a:off x="3384065" y="4832708"/>
            <a:ext cx="2408929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The negative signs indicate</a:t>
            </a:r>
          </a:p>
          <a:p>
            <a:r>
              <a:rPr lang="en-US" sz="1600" dirty="0"/>
              <a:t>current is flipped in those </a:t>
            </a:r>
          </a:p>
          <a:p>
            <a:r>
              <a:rPr lang="en-US" sz="1600" dirty="0"/>
              <a:t>wires.  So we have circuit </a:t>
            </a:r>
          </a:p>
          <a:p>
            <a:r>
              <a:rPr lang="en-US" sz="1600" dirty="0"/>
              <a:t>above:</a:t>
            </a:r>
          </a:p>
        </p:txBody>
      </p:sp>
      <p:graphicFrame>
        <p:nvGraphicFramePr>
          <p:cNvPr id="32" name="Object 31">
            <a:extLst>
              <a:ext uri="{FF2B5EF4-FFF2-40B4-BE49-F238E27FC236}">
                <a16:creationId xmlns:a16="http://schemas.microsoft.com/office/drawing/2014/main" id="{EA173404-6B21-4F98-8F85-DCF431AD07B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27711991"/>
              </p:ext>
            </p:extLst>
          </p:nvPr>
        </p:nvGraphicFramePr>
        <p:xfrm>
          <a:off x="6716883" y="1921535"/>
          <a:ext cx="3640221" cy="278883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89" name="Bitmap Image" r:id="rId8" imgW="3032640" imgH="2156400" progId="Paint.Picture">
                  <p:embed/>
                </p:oleObj>
              </mc:Choice>
              <mc:Fallback>
                <p:oleObj name="Bitmap Image" r:id="rId8" imgW="3032640" imgH="2156400" progId="Paint.Picture">
                  <p:embed/>
                  <p:pic>
                    <p:nvPicPr>
                      <p:cNvPr id="7" name="Object 6">
                        <a:extLst>
                          <a:ext uri="{FF2B5EF4-FFF2-40B4-BE49-F238E27FC236}">
                            <a16:creationId xmlns:a16="http://schemas.microsoft.com/office/drawing/2014/main" id="{A0B9BDD8-A428-4281-A370-F53F02673EA9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 l="4024" b="-3169"/>
                      <a:stretch>
                        <a:fillRect/>
                      </a:stretch>
                    </p:blipFill>
                    <p:spPr bwMode="auto">
                      <a:xfrm>
                        <a:off x="6716883" y="1921535"/>
                        <a:ext cx="3640221" cy="278883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85A6BB5B-85F0-4555-AB79-F0BBA247F306}"/>
              </a:ext>
            </a:extLst>
          </p:cNvPr>
          <p:cNvCxnSpPr/>
          <p:nvPr/>
        </p:nvCxnSpPr>
        <p:spPr>
          <a:xfrm>
            <a:off x="6160291" y="3166866"/>
            <a:ext cx="556592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FFE8B089-0787-49D6-BFE2-DE3E0688550F}"/>
              </a:ext>
            </a:extLst>
          </p:cNvPr>
          <p:cNvCxnSpPr>
            <a:cxnSpLocks/>
          </p:cNvCxnSpPr>
          <p:nvPr/>
        </p:nvCxnSpPr>
        <p:spPr>
          <a:xfrm flipH="1">
            <a:off x="7289852" y="3038583"/>
            <a:ext cx="1257080" cy="0"/>
          </a:xfrm>
          <a:prstGeom prst="straightConnector1">
            <a:avLst/>
          </a:prstGeom>
          <a:ln w="25400"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A6A4D661-2FED-4A2A-8C70-50578CD31FB5}"/>
              </a:ext>
            </a:extLst>
          </p:cNvPr>
          <p:cNvCxnSpPr>
            <a:cxnSpLocks/>
          </p:cNvCxnSpPr>
          <p:nvPr/>
        </p:nvCxnSpPr>
        <p:spPr>
          <a:xfrm flipH="1">
            <a:off x="7141829" y="3252792"/>
            <a:ext cx="12810" cy="725556"/>
          </a:xfrm>
          <a:prstGeom prst="straightConnector1">
            <a:avLst/>
          </a:prstGeom>
          <a:ln w="254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E1E1BCA5-CDDB-498C-B1C2-40FA32341FC2}"/>
              </a:ext>
            </a:extLst>
          </p:cNvPr>
          <p:cNvCxnSpPr>
            <a:cxnSpLocks/>
          </p:cNvCxnSpPr>
          <p:nvPr/>
        </p:nvCxnSpPr>
        <p:spPr>
          <a:xfrm>
            <a:off x="7243526" y="4187258"/>
            <a:ext cx="1293467" cy="0"/>
          </a:xfrm>
          <a:prstGeom prst="straightConnector1">
            <a:avLst/>
          </a:prstGeom>
          <a:ln w="254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ED84B79C-B575-424B-99CF-091A5DC260FC}"/>
              </a:ext>
            </a:extLst>
          </p:cNvPr>
          <p:cNvCxnSpPr>
            <a:cxnSpLocks/>
          </p:cNvCxnSpPr>
          <p:nvPr/>
        </p:nvCxnSpPr>
        <p:spPr>
          <a:xfrm flipV="1">
            <a:off x="8714107" y="2383912"/>
            <a:ext cx="0" cy="304801"/>
          </a:xfrm>
          <a:prstGeom prst="straightConnector1">
            <a:avLst/>
          </a:prstGeom>
          <a:ln w="2540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B3ABA7AF-D044-4B56-8164-BB938E8E6A19}"/>
              </a:ext>
            </a:extLst>
          </p:cNvPr>
          <p:cNvCxnSpPr>
            <a:cxnSpLocks/>
          </p:cNvCxnSpPr>
          <p:nvPr/>
        </p:nvCxnSpPr>
        <p:spPr>
          <a:xfrm flipH="1">
            <a:off x="7513705" y="2331138"/>
            <a:ext cx="1053105" cy="0"/>
          </a:xfrm>
          <a:prstGeom prst="straightConnector1">
            <a:avLst/>
          </a:prstGeom>
          <a:ln w="2540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CE066B85-96B4-4E26-B3BF-1659B9008DFB}"/>
              </a:ext>
            </a:extLst>
          </p:cNvPr>
          <p:cNvCxnSpPr>
            <a:cxnSpLocks/>
          </p:cNvCxnSpPr>
          <p:nvPr/>
        </p:nvCxnSpPr>
        <p:spPr>
          <a:xfrm>
            <a:off x="7151768" y="2420084"/>
            <a:ext cx="0" cy="528320"/>
          </a:xfrm>
          <a:prstGeom prst="straightConnector1">
            <a:avLst/>
          </a:prstGeom>
          <a:ln w="2540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B0A02AE0-4AF9-4043-BCAC-51FA364DC9A1}"/>
              </a:ext>
            </a:extLst>
          </p:cNvPr>
          <p:cNvSpPr txBox="1"/>
          <p:nvPr/>
        </p:nvSpPr>
        <p:spPr>
          <a:xfrm>
            <a:off x="7918392" y="4211054"/>
            <a:ext cx="7264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B050"/>
                </a:solidFill>
              </a:rPr>
              <a:t>0.99A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12482810-944B-4924-87E9-6C4118F05712}"/>
              </a:ext>
            </a:extLst>
          </p:cNvPr>
          <p:cNvSpPr txBox="1"/>
          <p:nvPr/>
        </p:nvSpPr>
        <p:spPr>
          <a:xfrm>
            <a:off x="8350866" y="1889909"/>
            <a:ext cx="7264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7030A0"/>
                </a:solidFill>
              </a:rPr>
              <a:t>0.83A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75CA24AD-2339-476E-A136-AB148DC2B7C0}"/>
              </a:ext>
            </a:extLst>
          </p:cNvPr>
          <p:cNvSpPr txBox="1"/>
          <p:nvPr/>
        </p:nvSpPr>
        <p:spPr>
          <a:xfrm>
            <a:off x="7310014" y="2681150"/>
            <a:ext cx="7264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2"/>
                </a:solidFill>
              </a:rPr>
              <a:t>0.16A</a:t>
            </a:r>
          </a:p>
        </p:txBody>
      </p:sp>
      <p:cxnSp>
        <p:nvCxnSpPr>
          <p:cNvPr id="45" name="Straight Arrow Connector 44">
            <a:extLst>
              <a:ext uri="{FF2B5EF4-FFF2-40B4-BE49-F238E27FC236}">
                <a16:creationId xmlns:a16="http://schemas.microsoft.com/office/drawing/2014/main" id="{A620167B-1904-471E-85FC-404E659AAB72}"/>
              </a:ext>
            </a:extLst>
          </p:cNvPr>
          <p:cNvCxnSpPr>
            <a:cxnSpLocks/>
          </p:cNvCxnSpPr>
          <p:nvPr/>
        </p:nvCxnSpPr>
        <p:spPr>
          <a:xfrm>
            <a:off x="8939308" y="4172880"/>
            <a:ext cx="533214" cy="0"/>
          </a:xfrm>
          <a:prstGeom prst="straightConnector1">
            <a:avLst/>
          </a:prstGeom>
          <a:ln w="25400">
            <a:solidFill>
              <a:srgbClr val="FF0000"/>
            </a:solidFill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47" name="Straight Arrow Connector 46">
            <a:extLst>
              <a:ext uri="{FF2B5EF4-FFF2-40B4-BE49-F238E27FC236}">
                <a16:creationId xmlns:a16="http://schemas.microsoft.com/office/drawing/2014/main" id="{1FE636F8-24B6-4ECE-BEAC-A89870FD4394}"/>
              </a:ext>
            </a:extLst>
          </p:cNvPr>
          <p:cNvCxnSpPr>
            <a:cxnSpLocks/>
          </p:cNvCxnSpPr>
          <p:nvPr/>
        </p:nvCxnSpPr>
        <p:spPr>
          <a:xfrm flipH="1" flipV="1">
            <a:off x="8939308" y="2763738"/>
            <a:ext cx="430696" cy="13"/>
          </a:xfrm>
          <a:prstGeom prst="straightConnector1">
            <a:avLst/>
          </a:prstGeom>
          <a:ln w="25400">
            <a:solidFill>
              <a:srgbClr val="FF0000"/>
            </a:solidFill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49" name="Straight Arrow Connector 48">
            <a:extLst>
              <a:ext uri="{FF2B5EF4-FFF2-40B4-BE49-F238E27FC236}">
                <a16:creationId xmlns:a16="http://schemas.microsoft.com/office/drawing/2014/main" id="{28E39470-59D1-4D6E-AB0C-AF901685BA1D}"/>
              </a:ext>
            </a:extLst>
          </p:cNvPr>
          <p:cNvCxnSpPr>
            <a:cxnSpLocks/>
          </p:cNvCxnSpPr>
          <p:nvPr/>
        </p:nvCxnSpPr>
        <p:spPr>
          <a:xfrm flipV="1">
            <a:off x="9717873" y="3038583"/>
            <a:ext cx="0" cy="895357"/>
          </a:xfrm>
          <a:prstGeom prst="straightConnector1">
            <a:avLst/>
          </a:prstGeom>
          <a:ln w="25400">
            <a:solidFill>
              <a:srgbClr val="FF0000"/>
            </a:solidFill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51" name="TextBox 50">
            <a:extLst>
              <a:ext uri="{FF2B5EF4-FFF2-40B4-BE49-F238E27FC236}">
                <a16:creationId xmlns:a16="http://schemas.microsoft.com/office/drawing/2014/main" id="{BCDE3BF0-ADC1-4A71-ACA8-FE10FD812CAD}"/>
              </a:ext>
            </a:extLst>
          </p:cNvPr>
          <p:cNvSpPr txBox="1"/>
          <p:nvPr/>
        </p:nvSpPr>
        <p:spPr>
          <a:xfrm>
            <a:off x="9043409" y="4217203"/>
            <a:ext cx="3161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i</a:t>
            </a:r>
            <a:r>
              <a:rPr lang="en-US" baseline="-25000" dirty="0">
                <a:solidFill>
                  <a:srgbClr val="FF0000"/>
                </a:solidFill>
              </a:rPr>
              <a:t>4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12C9DB0B-24CE-4A54-B483-CB961646F903}"/>
              </a:ext>
            </a:extLst>
          </p:cNvPr>
          <p:cNvSpPr txBox="1"/>
          <p:nvPr/>
        </p:nvSpPr>
        <p:spPr>
          <a:xfrm>
            <a:off x="6880591" y="4832708"/>
            <a:ext cx="3667030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Going back to the original circuit, we have</a:t>
            </a:r>
          </a:p>
          <a:p>
            <a:r>
              <a:rPr lang="en-US" sz="1600" dirty="0"/>
              <a:t>to resolve the current in that branch we </a:t>
            </a:r>
          </a:p>
          <a:p>
            <a:r>
              <a:rPr lang="en-US" sz="1600" dirty="0"/>
              <a:t>collapsed in parallel.</a:t>
            </a:r>
          </a:p>
        </p:txBody>
      </p:sp>
      <p:cxnSp>
        <p:nvCxnSpPr>
          <p:cNvPr id="54" name="Straight Arrow Connector 53">
            <a:extLst>
              <a:ext uri="{FF2B5EF4-FFF2-40B4-BE49-F238E27FC236}">
                <a16:creationId xmlns:a16="http://schemas.microsoft.com/office/drawing/2014/main" id="{44D9A2F1-C6B4-41E1-A4C6-F40081692925}"/>
              </a:ext>
            </a:extLst>
          </p:cNvPr>
          <p:cNvCxnSpPr/>
          <p:nvPr/>
        </p:nvCxnSpPr>
        <p:spPr>
          <a:xfrm flipV="1">
            <a:off x="8714106" y="3250627"/>
            <a:ext cx="0" cy="734961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TextBox 54">
            <a:extLst>
              <a:ext uri="{FF2B5EF4-FFF2-40B4-BE49-F238E27FC236}">
                <a16:creationId xmlns:a16="http://schemas.microsoft.com/office/drawing/2014/main" id="{2997AB0A-3666-4DCF-827A-E40D759B3224}"/>
              </a:ext>
            </a:extLst>
          </p:cNvPr>
          <p:cNvSpPr txBox="1"/>
          <p:nvPr/>
        </p:nvSpPr>
        <p:spPr>
          <a:xfrm>
            <a:off x="8350866" y="3376696"/>
            <a:ext cx="3161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i</a:t>
            </a:r>
            <a:r>
              <a:rPr lang="en-US" baseline="-25000" dirty="0"/>
              <a:t>5</a:t>
            </a:r>
            <a:endParaRPr lang="en-US" dirty="0"/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2A3BE22C-2A96-4DA9-A706-D5C630D0FC95}"/>
              </a:ext>
            </a:extLst>
          </p:cNvPr>
          <p:cNvSpPr txBox="1"/>
          <p:nvPr/>
        </p:nvSpPr>
        <p:spPr>
          <a:xfrm>
            <a:off x="6880591" y="5739943"/>
            <a:ext cx="5798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KCL:</a:t>
            </a:r>
          </a:p>
        </p:txBody>
      </p:sp>
      <p:graphicFrame>
        <p:nvGraphicFramePr>
          <p:cNvPr id="57" name="Object 56">
            <a:extLst>
              <a:ext uri="{FF2B5EF4-FFF2-40B4-BE49-F238E27FC236}">
                <a16:creationId xmlns:a16="http://schemas.microsoft.com/office/drawing/2014/main" id="{81A18ED0-2CAD-4D8F-8F72-54BA8281FCB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50041111"/>
              </p:ext>
            </p:extLst>
          </p:nvPr>
        </p:nvGraphicFramePr>
        <p:xfrm>
          <a:off x="7504033" y="5791324"/>
          <a:ext cx="1162945" cy="33801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90" name="Equation" r:id="rId10" imgW="787320" imgH="228600" progId="Equation.DSMT4">
                  <p:embed/>
                </p:oleObj>
              </mc:Choice>
              <mc:Fallback>
                <p:oleObj name="Equation" r:id="rId10" imgW="787320" imgH="2286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7504033" y="5791324"/>
                        <a:ext cx="1162945" cy="33801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p14:bwMode="auto" r:id="rId12">
            <p14:nvContentPartPr>
              <p14:cNvPr id="67" name="Ink 66">
                <a:extLst>
                  <a:ext uri="{FF2B5EF4-FFF2-40B4-BE49-F238E27FC236}">
                    <a16:creationId xmlns:a16="http://schemas.microsoft.com/office/drawing/2014/main" id="{5AE3EF8F-2ED1-4AF3-964A-4E68461B1605}"/>
                  </a:ext>
                </a:extLst>
              </p14:cNvPr>
              <p14:cNvContentPartPr/>
              <p14:nvPr/>
            </p14:nvContentPartPr>
            <p14:xfrm>
              <a:off x="8856863" y="2880857"/>
              <a:ext cx="762840" cy="1211400"/>
            </p14:xfrm>
          </p:contentPart>
        </mc:Choice>
        <mc:Fallback xmlns="">
          <p:pic>
            <p:nvPicPr>
              <p:cNvPr id="67" name="Ink 66">
                <a:extLst>
                  <a:ext uri="{FF2B5EF4-FFF2-40B4-BE49-F238E27FC236}">
                    <a16:creationId xmlns:a16="http://schemas.microsoft.com/office/drawing/2014/main" id="{5AE3EF8F-2ED1-4AF3-964A-4E68461B1605}"/>
                  </a:ext>
                </a:extLst>
              </p:cNvPr>
              <p:cNvPicPr/>
              <p:nvPr/>
            </p:nvPicPr>
            <p:blipFill>
              <a:blip r:embed="rId13"/>
              <a:stretch>
                <a:fillRect/>
              </a:stretch>
            </p:blipFill>
            <p:spPr>
              <a:xfrm>
                <a:off x="8838871" y="2863212"/>
                <a:ext cx="798463" cy="1247051"/>
              </a:xfrm>
              <a:prstGeom prst="rect">
                <a:avLst/>
              </a:prstGeom>
            </p:spPr>
          </p:pic>
        </mc:Fallback>
      </mc:AlternateContent>
      <p:sp>
        <p:nvSpPr>
          <p:cNvPr id="68" name="TextBox 67">
            <a:extLst>
              <a:ext uri="{FF2B5EF4-FFF2-40B4-BE49-F238E27FC236}">
                <a16:creationId xmlns:a16="http://schemas.microsoft.com/office/drawing/2014/main" id="{FCC14C79-9DF0-4E17-B2B3-C216618C83CA}"/>
              </a:ext>
            </a:extLst>
          </p:cNvPr>
          <p:cNvSpPr txBox="1"/>
          <p:nvPr/>
        </p:nvSpPr>
        <p:spPr>
          <a:xfrm>
            <a:off x="6880591" y="6154736"/>
            <a:ext cx="5966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KVL:</a:t>
            </a:r>
          </a:p>
        </p:txBody>
      </p:sp>
      <p:graphicFrame>
        <p:nvGraphicFramePr>
          <p:cNvPr id="69" name="Object 68">
            <a:extLst>
              <a:ext uri="{FF2B5EF4-FFF2-40B4-BE49-F238E27FC236}">
                <a16:creationId xmlns:a16="http://schemas.microsoft.com/office/drawing/2014/main" id="{10B41ADA-801E-4EAA-9E38-D269FD83A65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86578869"/>
              </p:ext>
            </p:extLst>
          </p:nvPr>
        </p:nvGraphicFramePr>
        <p:xfrm>
          <a:off x="7411897" y="6202063"/>
          <a:ext cx="1347216" cy="33680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91" name="Equation" r:id="rId14" imgW="914400" imgH="228600" progId="Equation.DSMT4">
                  <p:embed/>
                </p:oleObj>
              </mc:Choice>
              <mc:Fallback>
                <p:oleObj name="Equation" r:id="rId14" imgW="914400" imgH="2286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7411897" y="6202063"/>
                        <a:ext cx="1347216" cy="33680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1" name="TextBox 70">
            <a:extLst>
              <a:ext uri="{FF2B5EF4-FFF2-40B4-BE49-F238E27FC236}">
                <a16:creationId xmlns:a16="http://schemas.microsoft.com/office/drawing/2014/main" id="{9C7DC5F5-0325-4B9E-B994-3F349B3EC98E}"/>
              </a:ext>
            </a:extLst>
          </p:cNvPr>
          <p:cNvSpPr txBox="1"/>
          <p:nvPr/>
        </p:nvSpPr>
        <p:spPr>
          <a:xfrm>
            <a:off x="441966" y="1087985"/>
            <a:ext cx="6748129" cy="36933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70C0"/>
                </a:solidFill>
              </a:rPr>
              <a:t>t = 0: What are the charges on all capacitors, and currents in all wires?</a:t>
            </a:r>
          </a:p>
        </p:txBody>
      </p:sp>
      <p:sp>
        <p:nvSpPr>
          <p:cNvPr id="72" name="Right Brace 71">
            <a:extLst>
              <a:ext uri="{FF2B5EF4-FFF2-40B4-BE49-F238E27FC236}">
                <a16:creationId xmlns:a16="http://schemas.microsoft.com/office/drawing/2014/main" id="{04ADBAA2-AC30-4DAC-A244-4B5D80CFDDC4}"/>
              </a:ext>
            </a:extLst>
          </p:cNvPr>
          <p:cNvSpPr/>
          <p:nvPr/>
        </p:nvSpPr>
        <p:spPr>
          <a:xfrm>
            <a:off x="8759113" y="5783474"/>
            <a:ext cx="270393" cy="768263"/>
          </a:xfrm>
          <a:prstGeom prst="rightBrac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73" name="Object 72">
            <a:extLst>
              <a:ext uri="{FF2B5EF4-FFF2-40B4-BE49-F238E27FC236}">
                <a16:creationId xmlns:a16="http://schemas.microsoft.com/office/drawing/2014/main" id="{8E5193C4-CCB3-4105-85A3-2DB10E4FDAD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28082588"/>
              </p:ext>
            </p:extLst>
          </p:nvPr>
        </p:nvGraphicFramePr>
        <p:xfrm>
          <a:off x="9135228" y="5794340"/>
          <a:ext cx="1916230" cy="6850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92" name="Equation" r:id="rId16" imgW="1587240" imgH="507960" progId="Equation.DSMT4">
                  <p:embed/>
                </p:oleObj>
              </mc:Choice>
              <mc:Fallback>
                <p:oleObj name="Equation" r:id="rId16" imgW="1587240" imgH="50796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7"/>
                      <a:stretch>
                        <a:fillRect/>
                      </a:stretch>
                    </p:blipFill>
                    <p:spPr>
                      <a:xfrm>
                        <a:off x="9135228" y="5794340"/>
                        <a:ext cx="1916230" cy="6850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4" name="Object 73">
            <a:extLst>
              <a:ext uri="{FF2B5EF4-FFF2-40B4-BE49-F238E27FC236}">
                <a16:creationId xmlns:a16="http://schemas.microsoft.com/office/drawing/2014/main" id="{5BE39027-F57E-4000-9846-5B1B42BF930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13670026"/>
              </p:ext>
            </p:extLst>
          </p:nvPr>
        </p:nvGraphicFramePr>
        <p:xfrm>
          <a:off x="11051458" y="5857307"/>
          <a:ext cx="777650" cy="62212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93" name="Equation" r:id="rId18" imgW="571320" imgH="457200" progId="Equation.DSMT4">
                  <p:embed/>
                </p:oleObj>
              </mc:Choice>
              <mc:Fallback>
                <p:oleObj name="Equation" r:id="rId18" imgW="571320" imgH="4572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9"/>
                      <a:stretch>
                        <a:fillRect/>
                      </a:stretch>
                    </p:blipFill>
                    <p:spPr>
                      <a:xfrm>
                        <a:off x="11051458" y="5857307"/>
                        <a:ext cx="777650" cy="62212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3510105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26" grpId="0"/>
      <p:bldP spid="27" grpId="0"/>
      <p:bldP spid="31" grpId="0"/>
      <p:bldP spid="42" grpId="0"/>
      <p:bldP spid="43" grpId="0"/>
      <p:bldP spid="44" grpId="0"/>
      <p:bldP spid="51" grpId="0"/>
      <p:bldP spid="52" grpId="0"/>
      <p:bldP spid="55" grpId="0"/>
      <p:bldP spid="56" grpId="0"/>
      <p:bldP spid="68" grpId="0"/>
      <p:bldP spid="7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5560F6-7550-4698-A439-19EB14686B14}"/>
              </a:ext>
            </a:extLst>
          </p:cNvPr>
          <p:cNvSpPr txBox="1">
            <a:spLocks/>
          </p:cNvSpPr>
          <p:nvPr/>
        </p:nvSpPr>
        <p:spPr>
          <a:xfrm>
            <a:off x="3617844" y="376929"/>
            <a:ext cx="4681330" cy="547411"/>
          </a:xfrm>
          <a:prstGeom prst="rect">
            <a:avLst/>
          </a:prstGeom>
        </p:spPr>
        <p:txBody>
          <a:bodyPr>
            <a:normAutofit fontScale="97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1" u="sng" dirty="0">
                <a:latin typeface="+mn-lt"/>
              </a:rPr>
              <a:t>B.4 RC Circuits: Charging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856B7F7-72F8-45DB-9C58-28BD488A0F22}"/>
              </a:ext>
            </a:extLst>
          </p:cNvPr>
          <p:cNvSpPr txBox="1"/>
          <p:nvPr/>
        </p:nvSpPr>
        <p:spPr>
          <a:xfrm>
            <a:off x="1134319" y="1108681"/>
            <a:ext cx="6748129" cy="36933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70C0"/>
                </a:solidFill>
              </a:rPr>
              <a:t>t = 0: What are the charges on all capacitors, and currents in all wires?</a:t>
            </a:r>
          </a:p>
        </p:txBody>
      </p:sp>
      <p:graphicFrame>
        <p:nvGraphicFramePr>
          <p:cNvPr id="4" name="Object 3">
            <a:extLst>
              <a:ext uri="{FF2B5EF4-FFF2-40B4-BE49-F238E27FC236}">
                <a16:creationId xmlns:a16="http://schemas.microsoft.com/office/drawing/2014/main" id="{D9CF4B92-2CA3-4A6A-8D19-41FD9C6F5EE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49666833"/>
              </p:ext>
            </p:extLst>
          </p:nvPr>
        </p:nvGraphicFramePr>
        <p:xfrm>
          <a:off x="709372" y="1919405"/>
          <a:ext cx="3640221" cy="278883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87" name="Bitmap Image" r:id="rId3" imgW="3032381" imgH="2156190" progId="Paint.Picture">
                  <p:embed/>
                </p:oleObj>
              </mc:Choice>
              <mc:Fallback>
                <p:oleObj name="Bitmap Image" r:id="rId3" imgW="3032381" imgH="2156190" progId="Paint.Picture">
                  <p:embed/>
                  <p:pic>
                    <p:nvPicPr>
                      <p:cNvPr id="2" name="Object 1">
                        <a:extLst>
                          <a:ext uri="{FF2B5EF4-FFF2-40B4-BE49-F238E27FC236}">
                            <a16:creationId xmlns:a16="http://schemas.microsoft.com/office/drawing/2014/main" id="{6E2014BE-1F43-4E9F-802E-4FFD8E6C9E0A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l="4024" b="-3169"/>
                      <a:stretch>
                        <a:fillRect/>
                      </a:stretch>
                    </p:blipFill>
                    <p:spPr bwMode="auto">
                      <a:xfrm>
                        <a:off x="709372" y="1919405"/>
                        <a:ext cx="3640221" cy="278883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116DB21B-2D80-4C68-9381-4C948F8A0C73}"/>
              </a:ext>
            </a:extLst>
          </p:cNvPr>
          <p:cNvCxnSpPr>
            <a:cxnSpLocks/>
          </p:cNvCxnSpPr>
          <p:nvPr/>
        </p:nvCxnSpPr>
        <p:spPr>
          <a:xfrm flipH="1">
            <a:off x="1282342" y="3038583"/>
            <a:ext cx="1257080" cy="0"/>
          </a:xfrm>
          <a:prstGeom prst="straightConnector1">
            <a:avLst/>
          </a:prstGeom>
          <a:ln w="25400"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212D49BD-1535-4B95-96D7-F70C532CBA4B}"/>
              </a:ext>
            </a:extLst>
          </p:cNvPr>
          <p:cNvCxnSpPr>
            <a:cxnSpLocks/>
          </p:cNvCxnSpPr>
          <p:nvPr/>
        </p:nvCxnSpPr>
        <p:spPr>
          <a:xfrm flipH="1">
            <a:off x="1134319" y="3252792"/>
            <a:ext cx="12810" cy="725556"/>
          </a:xfrm>
          <a:prstGeom prst="straightConnector1">
            <a:avLst/>
          </a:prstGeom>
          <a:ln w="254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5AD9F487-C034-4FB5-AA3E-723477E4579B}"/>
              </a:ext>
            </a:extLst>
          </p:cNvPr>
          <p:cNvCxnSpPr>
            <a:cxnSpLocks/>
          </p:cNvCxnSpPr>
          <p:nvPr/>
        </p:nvCxnSpPr>
        <p:spPr>
          <a:xfrm>
            <a:off x="1236016" y="4187258"/>
            <a:ext cx="1293467" cy="0"/>
          </a:xfrm>
          <a:prstGeom prst="straightConnector1">
            <a:avLst/>
          </a:prstGeom>
          <a:ln w="254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CEC98F60-7A46-48E7-9921-FE2D544BB232}"/>
              </a:ext>
            </a:extLst>
          </p:cNvPr>
          <p:cNvCxnSpPr>
            <a:cxnSpLocks/>
          </p:cNvCxnSpPr>
          <p:nvPr/>
        </p:nvCxnSpPr>
        <p:spPr>
          <a:xfrm flipV="1">
            <a:off x="2706597" y="2383912"/>
            <a:ext cx="0" cy="304801"/>
          </a:xfrm>
          <a:prstGeom prst="straightConnector1">
            <a:avLst/>
          </a:prstGeom>
          <a:ln w="2540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CE08BBE9-1AA1-40CD-8B41-A06253EE35E6}"/>
              </a:ext>
            </a:extLst>
          </p:cNvPr>
          <p:cNvCxnSpPr>
            <a:cxnSpLocks/>
          </p:cNvCxnSpPr>
          <p:nvPr/>
        </p:nvCxnSpPr>
        <p:spPr>
          <a:xfrm flipH="1">
            <a:off x="1506195" y="2331138"/>
            <a:ext cx="1053105" cy="0"/>
          </a:xfrm>
          <a:prstGeom prst="straightConnector1">
            <a:avLst/>
          </a:prstGeom>
          <a:ln w="2540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72FA20A8-966B-438B-B404-AFFA4EF4A3C3}"/>
              </a:ext>
            </a:extLst>
          </p:cNvPr>
          <p:cNvCxnSpPr>
            <a:cxnSpLocks/>
          </p:cNvCxnSpPr>
          <p:nvPr/>
        </p:nvCxnSpPr>
        <p:spPr>
          <a:xfrm>
            <a:off x="1144258" y="2420084"/>
            <a:ext cx="0" cy="528320"/>
          </a:xfrm>
          <a:prstGeom prst="straightConnector1">
            <a:avLst/>
          </a:prstGeom>
          <a:ln w="2540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A258EC4A-2D59-4BF6-8284-0432E5709FF9}"/>
              </a:ext>
            </a:extLst>
          </p:cNvPr>
          <p:cNvSpPr txBox="1"/>
          <p:nvPr/>
        </p:nvSpPr>
        <p:spPr>
          <a:xfrm>
            <a:off x="1910882" y="4211054"/>
            <a:ext cx="7264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B050"/>
                </a:solidFill>
              </a:rPr>
              <a:t>0.99A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A74D994-78FD-4F9A-A29F-17DEDCE9316D}"/>
              </a:ext>
            </a:extLst>
          </p:cNvPr>
          <p:cNvSpPr txBox="1"/>
          <p:nvPr/>
        </p:nvSpPr>
        <p:spPr>
          <a:xfrm>
            <a:off x="2343356" y="1889909"/>
            <a:ext cx="7264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7030A0"/>
                </a:solidFill>
              </a:rPr>
              <a:t>0.83A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29A5FFF-0886-4F9F-A89F-BDFBF384CBFA}"/>
              </a:ext>
            </a:extLst>
          </p:cNvPr>
          <p:cNvSpPr txBox="1"/>
          <p:nvPr/>
        </p:nvSpPr>
        <p:spPr>
          <a:xfrm>
            <a:off x="1302504" y="2681150"/>
            <a:ext cx="7264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2"/>
                </a:solidFill>
              </a:rPr>
              <a:t>0.16A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7D0783A0-6F82-4C6C-A9D4-116A8F156C0C}"/>
              </a:ext>
            </a:extLst>
          </p:cNvPr>
          <p:cNvCxnSpPr>
            <a:cxnSpLocks/>
          </p:cNvCxnSpPr>
          <p:nvPr/>
        </p:nvCxnSpPr>
        <p:spPr>
          <a:xfrm>
            <a:off x="2931798" y="4172880"/>
            <a:ext cx="533214" cy="0"/>
          </a:xfrm>
          <a:prstGeom prst="straightConnector1">
            <a:avLst/>
          </a:prstGeom>
          <a:ln w="25400">
            <a:solidFill>
              <a:srgbClr val="FF0000"/>
            </a:solidFill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C5C9C5E5-A07D-48D4-810D-73484504DDDD}"/>
              </a:ext>
            </a:extLst>
          </p:cNvPr>
          <p:cNvCxnSpPr>
            <a:cxnSpLocks/>
          </p:cNvCxnSpPr>
          <p:nvPr/>
        </p:nvCxnSpPr>
        <p:spPr>
          <a:xfrm flipH="1" flipV="1">
            <a:off x="2931798" y="2763738"/>
            <a:ext cx="430696" cy="13"/>
          </a:xfrm>
          <a:prstGeom prst="straightConnector1">
            <a:avLst/>
          </a:prstGeom>
          <a:ln w="25400">
            <a:solidFill>
              <a:srgbClr val="FF0000"/>
            </a:solidFill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57DB59C5-F0A7-4681-B596-B9F99BA694A8}"/>
              </a:ext>
            </a:extLst>
          </p:cNvPr>
          <p:cNvCxnSpPr>
            <a:cxnSpLocks/>
          </p:cNvCxnSpPr>
          <p:nvPr/>
        </p:nvCxnSpPr>
        <p:spPr>
          <a:xfrm flipV="1">
            <a:off x="3710363" y="3038583"/>
            <a:ext cx="0" cy="895357"/>
          </a:xfrm>
          <a:prstGeom prst="straightConnector1">
            <a:avLst/>
          </a:prstGeom>
          <a:ln w="25400">
            <a:solidFill>
              <a:srgbClr val="FF0000"/>
            </a:solidFill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E06B38EB-E350-47E1-B4B0-D62CE040B4C6}"/>
              </a:ext>
            </a:extLst>
          </p:cNvPr>
          <p:cNvSpPr txBox="1"/>
          <p:nvPr/>
        </p:nvSpPr>
        <p:spPr>
          <a:xfrm>
            <a:off x="3035899" y="4217203"/>
            <a:ext cx="7264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0.28A</a:t>
            </a: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134E39B5-FFD3-410F-8007-5390F69BB988}"/>
              </a:ext>
            </a:extLst>
          </p:cNvPr>
          <p:cNvCxnSpPr/>
          <p:nvPr/>
        </p:nvCxnSpPr>
        <p:spPr>
          <a:xfrm flipV="1">
            <a:off x="2706596" y="3250627"/>
            <a:ext cx="0" cy="734961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A589BE62-00B1-40BB-BC97-E820AC5FB9F7}"/>
              </a:ext>
            </a:extLst>
          </p:cNvPr>
          <p:cNvSpPr txBox="1"/>
          <p:nvPr/>
        </p:nvSpPr>
        <p:spPr>
          <a:xfrm>
            <a:off x="1928422" y="3445461"/>
            <a:ext cx="7264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0.71A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DEF3BDD3-13C3-4E04-986B-8C564AEC951A}"/>
              </a:ext>
            </a:extLst>
          </p:cNvPr>
          <p:cNvSpPr txBox="1"/>
          <p:nvPr/>
        </p:nvSpPr>
        <p:spPr>
          <a:xfrm>
            <a:off x="4922563" y="2127152"/>
            <a:ext cx="397185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So this is our result, finally, well, initially:</a:t>
            </a:r>
          </a:p>
          <a:p>
            <a:r>
              <a:rPr lang="en-US" dirty="0"/>
              <a:t>All charges on capacitors are zero.</a:t>
            </a:r>
          </a:p>
          <a:p>
            <a:r>
              <a:rPr lang="en-US" dirty="0"/>
              <a:t>Currents are as given.</a:t>
            </a:r>
          </a:p>
        </p:txBody>
      </p:sp>
    </p:spTree>
    <p:extLst>
      <p:ext uri="{BB962C8B-B14F-4D97-AF65-F5344CB8AC3E}">
        <p14:creationId xmlns:p14="http://schemas.microsoft.com/office/powerpoint/2010/main" val="23156446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  <p:bldP spid="17" grpId="0"/>
      <p:bldP spid="1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95E783-AD25-4231-8317-B74F98F7D563}"/>
              </a:ext>
            </a:extLst>
          </p:cNvPr>
          <p:cNvSpPr txBox="1">
            <a:spLocks/>
          </p:cNvSpPr>
          <p:nvPr/>
        </p:nvSpPr>
        <p:spPr>
          <a:xfrm>
            <a:off x="3737114" y="376929"/>
            <a:ext cx="4562060" cy="547411"/>
          </a:xfrm>
          <a:prstGeom prst="rect">
            <a:avLst/>
          </a:prstGeom>
        </p:spPr>
        <p:txBody>
          <a:bodyPr>
            <a:normAutofit fontScale="9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1" u="sng" dirty="0">
                <a:latin typeface="+mn-lt"/>
              </a:rPr>
              <a:t>B.4 RC Circuits: Charging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22782AA-7B07-4DFB-838E-E1C3AEC5A007}"/>
              </a:ext>
            </a:extLst>
          </p:cNvPr>
          <p:cNvSpPr txBox="1"/>
          <p:nvPr/>
        </p:nvSpPr>
        <p:spPr>
          <a:xfrm>
            <a:off x="934057" y="1052537"/>
            <a:ext cx="6828280" cy="36933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70C0"/>
                </a:solidFill>
              </a:rPr>
              <a:t>t = ∞: What are the charges on all capacitors, and currents in all wires?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819E833-1085-48DB-A48D-6D3E8E385E3F}"/>
              </a:ext>
            </a:extLst>
          </p:cNvPr>
          <p:cNvSpPr txBox="1"/>
          <p:nvPr/>
        </p:nvSpPr>
        <p:spPr>
          <a:xfrm>
            <a:off x="4816010" y="1981108"/>
            <a:ext cx="587448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Once the capacitors have charged, the currents in their wires </a:t>
            </a:r>
          </a:p>
          <a:p>
            <a:r>
              <a:rPr lang="en-US" dirty="0"/>
              <a:t>will be zero.  </a:t>
            </a:r>
          </a:p>
        </p:txBody>
      </p:sp>
      <p:graphicFrame>
        <p:nvGraphicFramePr>
          <p:cNvPr id="6" name="Object 5">
            <a:extLst>
              <a:ext uri="{FF2B5EF4-FFF2-40B4-BE49-F238E27FC236}">
                <a16:creationId xmlns:a16="http://schemas.microsoft.com/office/drawing/2014/main" id="{B367C592-CB96-44E4-9976-C33293FBE6A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21569755"/>
              </p:ext>
            </p:extLst>
          </p:nvPr>
        </p:nvGraphicFramePr>
        <p:xfrm>
          <a:off x="630716" y="1712928"/>
          <a:ext cx="3640221" cy="278883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52" name="Bitmap Image" r:id="rId3" imgW="3032381" imgH="2156190" progId="Paint.Picture">
                  <p:embed/>
                </p:oleObj>
              </mc:Choice>
              <mc:Fallback>
                <p:oleObj name="Bitmap Image" r:id="rId3" imgW="3032381" imgH="2156190" progId="Paint.Picture">
                  <p:embed/>
                  <p:pic>
                    <p:nvPicPr>
                      <p:cNvPr id="4" name="Object 3">
                        <a:extLst>
                          <a:ext uri="{FF2B5EF4-FFF2-40B4-BE49-F238E27FC236}">
                            <a16:creationId xmlns:a16="http://schemas.microsoft.com/office/drawing/2014/main" id="{D9CF4B92-2CA3-4A6A-8D19-41FD9C6F5EED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l="4024" b="-3169"/>
                      <a:stretch>
                        <a:fillRect/>
                      </a:stretch>
                    </p:blipFill>
                    <p:spPr bwMode="auto">
                      <a:xfrm>
                        <a:off x="630716" y="1712928"/>
                        <a:ext cx="3640221" cy="278883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F9BF79C2-34F4-4EF5-8D93-F7F25E327ED6}"/>
              </a:ext>
            </a:extLst>
          </p:cNvPr>
          <p:cNvCxnSpPr>
            <a:cxnSpLocks/>
          </p:cNvCxnSpPr>
          <p:nvPr/>
        </p:nvCxnSpPr>
        <p:spPr>
          <a:xfrm flipH="1">
            <a:off x="1730477" y="2832106"/>
            <a:ext cx="730290" cy="0"/>
          </a:xfrm>
          <a:prstGeom prst="straightConnector1">
            <a:avLst/>
          </a:prstGeom>
          <a:ln w="25400"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376F7035-686E-47E7-869F-F88BB5669454}"/>
              </a:ext>
            </a:extLst>
          </p:cNvPr>
          <p:cNvCxnSpPr>
            <a:cxnSpLocks/>
          </p:cNvCxnSpPr>
          <p:nvPr/>
        </p:nvCxnSpPr>
        <p:spPr>
          <a:xfrm flipH="1">
            <a:off x="1055663" y="3046315"/>
            <a:ext cx="12810" cy="725556"/>
          </a:xfrm>
          <a:prstGeom prst="straightConnector1">
            <a:avLst/>
          </a:prstGeom>
          <a:ln w="254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28FD6E79-5AF5-4133-93DD-8AFE9ABD1E15}"/>
              </a:ext>
            </a:extLst>
          </p:cNvPr>
          <p:cNvCxnSpPr>
            <a:cxnSpLocks/>
          </p:cNvCxnSpPr>
          <p:nvPr/>
        </p:nvCxnSpPr>
        <p:spPr>
          <a:xfrm>
            <a:off x="1157360" y="3980781"/>
            <a:ext cx="1293467" cy="0"/>
          </a:xfrm>
          <a:prstGeom prst="straightConnector1">
            <a:avLst/>
          </a:prstGeom>
          <a:ln w="254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B4967116-D515-461B-983D-6C1C7217B141}"/>
              </a:ext>
            </a:extLst>
          </p:cNvPr>
          <p:cNvCxnSpPr>
            <a:cxnSpLocks/>
          </p:cNvCxnSpPr>
          <p:nvPr/>
        </p:nvCxnSpPr>
        <p:spPr>
          <a:xfrm flipV="1">
            <a:off x="2627941" y="2177435"/>
            <a:ext cx="0" cy="304801"/>
          </a:xfrm>
          <a:prstGeom prst="straightConnector1">
            <a:avLst/>
          </a:prstGeom>
          <a:ln w="2540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64D8919D-3A54-4115-B683-FE7F69BC9796}"/>
              </a:ext>
            </a:extLst>
          </p:cNvPr>
          <p:cNvCxnSpPr>
            <a:cxnSpLocks/>
          </p:cNvCxnSpPr>
          <p:nvPr/>
        </p:nvCxnSpPr>
        <p:spPr>
          <a:xfrm flipH="1">
            <a:off x="1427539" y="2124661"/>
            <a:ext cx="1053105" cy="0"/>
          </a:xfrm>
          <a:prstGeom prst="straightConnector1">
            <a:avLst/>
          </a:prstGeom>
          <a:ln w="2540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788CAD31-5E3F-4F3A-92D2-BCA7F2568176}"/>
              </a:ext>
            </a:extLst>
          </p:cNvPr>
          <p:cNvCxnSpPr>
            <a:cxnSpLocks/>
          </p:cNvCxnSpPr>
          <p:nvPr/>
        </p:nvCxnSpPr>
        <p:spPr>
          <a:xfrm>
            <a:off x="1065602" y="2213607"/>
            <a:ext cx="0" cy="528320"/>
          </a:xfrm>
          <a:prstGeom prst="straightConnector1">
            <a:avLst/>
          </a:prstGeom>
          <a:ln w="2540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1E5EDDBA-DA44-462C-B7D9-4DF42D95FBB4}"/>
              </a:ext>
            </a:extLst>
          </p:cNvPr>
          <p:cNvSpPr txBox="1"/>
          <p:nvPr/>
        </p:nvSpPr>
        <p:spPr>
          <a:xfrm>
            <a:off x="1841070" y="2349043"/>
            <a:ext cx="6030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2"/>
                </a:solidFill>
              </a:rPr>
              <a:t>= 0A</a:t>
            </a: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BEBA8B10-697A-4D4D-AFC4-BB0D723E6EC6}"/>
              </a:ext>
            </a:extLst>
          </p:cNvPr>
          <p:cNvCxnSpPr>
            <a:cxnSpLocks/>
          </p:cNvCxnSpPr>
          <p:nvPr/>
        </p:nvCxnSpPr>
        <p:spPr>
          <a:xfrm>
            <a:off x="2853142" y="3966403"/>
            <a:ext cx="533214" cy="0"/>
          </a:xfrm>
          <a:prstGeom prst="straightConnector1">
            <a:avLst/>
          </a:prstGeom>
          <a:ln w="25400">
            <a:solidFill>
              <a:srgbClr val="FF0000"/>
            </a:solidFill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D432AA7F-FF62-4DD7-A9BB-12589DBDAC64}"/>
              </a:ext>
            </a:extLst>
          </p:cNvPr>
          <p:cNvCxnSpPr>
            <a:cxnSpLocks/>
          </p:cNvCxnSpPr>
          <p:nvPr/>
        </p:nvCxnSpPr>
        <p:spPr>
          <a:xfrm flipH="1" flipV="1">
            <a:off x="2853142" y="2557261"/>
            <a:ext cx="430696" cy="13"/>
          </a:xfrm>
          <a:prstGeom prst="straightConnector1">
            <a:avLst/>
          </a:prstGeom>
          <a:ln w="25400">
            <a:solidFill>
              <a:srgbClr val="FF0000"/>
            </a:solidFill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26F0EC20-299D-4CFC-AF70-1276BA1AFDAF}"/>
              </a:ext>
            </a:extLst>
          </p:cNvPr>
          <p:cNvCxnSpPr>
            <a:cxnSpLocks/>
          </p:cNvCxnSpPr>
          <p:nvPr/>
        </p:nvCxnSpPr>
        <p:spPr>
          <a:xfrm flipV="1">
            <a:off x="3631707" y="2642277"/>
            <a:ext cx="0" cy="515923"/>
          </a:xfrm>
          <a:prstGeom prst="straightConnector1">
            <a:avLst/>
          </a:prstGeom>
          <a:ln w="25400">
            <a:solidFill>
              <a:srgbClr val="FF0000"/>
            </a:solidFill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6C39DDF9-3CC8-4803-85E4-C820DC964D0D}"/>
              </a:ext>
            </a:extLst>
          </p:cNvPr>
          <p:cNvCxnSpPr/>
          <p:nvPr/>
        </p:nvCxnSpPr>
        <p:spPr>
          <a:xfrm flipV="1">
            <a:off x="2627940" y="3044150"/>
            <a:ext cx="0" cy="734961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A5DEDECF-D909-4D83-A360-088A0F93025A}"/>
              </a:ext>
            </a:extLst>
          </p:cNvPr>
          <p:cNvSpPr txBox="1"/>
          <p:nvPr/>
        </p:nvSpPr>
        <p:spPr>
          <a:xfrm>
            <a:off x="3568585" y="3634072"/>
            <a:ext cx="5004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+q</a:t>
            </a:r>
            <a:r>
              <a:rPr lang="en-US" baseline="-25000" dirty="0">
                <a:solidFill>
                  <a:srgbClr val="FF0000"/>
                </a:solidFill>
              </a:rPr>
              <a:t>4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FD990E98-968A-4F9F-A536-33F0BE07F7EB}"/>
              </a:ext>
            </a:extLst>
          </p:cNvPr>
          <p:cNvSpPr txBox="1"/>
          <p:nvPr/>
        </p:nvSpPr>
        <p:spPr>
          <a:xfrm>
            <a:off x="3558322" y="3284404"/>
            <a:ext cx="4555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-q</a:t>
            </a:r>
            <a:r>
              <a:rPr lang="en-US" baseline="-25000" dirty="0">
                <a:solidFill>
                  <a:srgbClr val="FF0000"/>
                </a:solidFill>
              </a:rPr>
              <a:t>4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5F638220-7D25-4EC2-9801-5C0226FF5029}"/>
              </a:ext>
            </a:extLst>
          </p:cNvPr>
          <p:cNvSpPr txBox="1"/>
          <p:nvPr/>
        </p:nvSpPr>
        <p:spPr>
          <a:xfrm>
            <a:off x="2975758" y="2128975"/>
            <a:ext cx="6559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 = 0A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5D6FB9B7-87C4-4575-B1CA-725751D26D5E}"/>
              </a:ext>
            </a:extLst>
          </p:cNvPr>
          <p:cNvSpPr txBox="1"/>
          <p:nvPr/>
        </p:nvSpPr>
        <p:spPr>
          <a:xfrm>
            <a:off x="1505410" y="2831875"/>
            <a:ext cx="5004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2"/>
                </a:solidFill>
              </a:rPr>
              <a:t>+q</a:t>
            </a:r>
            <a:r>
              <a:rPr lang="en-US" baseline="-25000" dirty="0">
                <a:solidFill>
                  <a:schemeClr val="accent2"/>
                </a:solidFill>
              </a:rPr>
              <a:t>2</a:t>
            </a:r>
            <a:endParaRPr lang="en-US" dirty="0">
              <a:solidFill>
                <a:schemeClr val="accent2"/>
              </a:solidFill>
            </a:endParaRP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54C55E00-ADF8-40B1-9095-48CA47153F84}"/>
              </a:ext>
            </a:extLst>
          </p:cNvPr>
          <p:cNvSpPr/>
          <p:nvPr/>
        </p:nvSpPr>
        <p:spPr>
          <a:xfrm>
            <a:off x="1049323" y="2837725"/>
            <a:ext cx="4555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chemeClr val="accent2"/>
                </a:solidFill>
              </a:rPr>
              <a:t>-q</a:t>
            </a:r>
            <a:r>
              <a:rPr lang="en-US" baseline="-25000" dirty="0">
                <a:solidFill>
                  <a:schemeClr val="accent2"/>
                </a:solidFill>
              </a:rPr>
              <a:t>2</a:t>
            </a:r>
            <a:endParaRPr lang="en-US" dirty="0">
              <a:solidFill>
                <a:schemeClr val="accent2"/>
              </a:solidFill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ACD98323-6A2D-4A0F-B2CD-6C30742777BF}"/>
              </a:ext>
            </a:extLst>
          </p:cNvPr>
          <p:cNvSpPr txBox="1"/>
          <p:nvPr/>
        </p:nvSpPr>
        <p:spPr>
          <a:xfrm>
            <a:off x="780087" y="2177435"/>
            <a:ext cx="3161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7030A0"/>
                </a:solidFill>
              </a:rPr>
              <a:t>i</a:t>
            </a:r>
            <a:r>
              <a:rPr lang="en-US" baseline="-25000" dirty="0">
                <a:solidFill>
                  <a:srgbClr val="7030A0"/>
                </a:solidFill>
              </a:rPr>
              <a:t>1</a:t>
            </a:r>
            <a:endParaRPr lang="en-US" dirty="0">
              <a:solidFill>
                <a:srgbClr val="7030A0"/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C8E8E55D-0944-4D83-AE7F-0E6456BD1C2D}"/>
              </a:ext>
            </a:extLst>
          </p:cNvPr>
          <p:cNvSpPr txBox="1"/>
          <p:nvPr/>
        </p:nvSpPr>
        <p:spPr>
          <a:xfrm>
            <a:off x="1833224" y="3955606"/>
            <a:ext cx="3161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B050"/>
                </a:solidFill>
              </a:rPr>
              <a:t>i</a:t>
            </a:r>
            <a:r>
              <a:rPr lang="en-US" baseline="-25000" dirty="0">
                <a:solidFill>
                  <a:srgbClr val="00B050"/>
                </a:solidFill>
              </a:rPr>
              <a:t>3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02A21C59-34DA-48AF-87A6-104B16618399}"/>
              </a:ext>
            </a:extLst>
          </p:cNvPr>
          <p:cNvSpPr txBox="1"/>
          <p:nvPr/>
        </p:nvSpPr>
        <p:spPr>
          <a:xfrm>
            <a:off x="2269235" y="3201207"/>
            <a:ext cx="3161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i</a:t>
            </a:r>
            <a:r>
              <a:rPr lang="en-US" baseline="-25000" dirty="0"/>
              <a:t>5</a:t>
            </a:r>
            <a:endParaRPr lang="en-US" dirty="0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322C1005-ED1C-44B8-9653-8829C4B1E62A}"/>
              </a:ext>
            </a:extLst>
          </p:cNvPr>
          <p:cNvSpPr txBox="1"/>
          <p:nvPr/>
        </p:nvSpPr>
        <p:spPr>
          <a:xfrm>
            <a:off x="2853142" y="2119608"/>
            <a:ext cx="3161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i</a:t>
            </a:r>
            <a:r>
              <a:rPr lang="en-US" baseline="-25000" dirty="0">
                <a:solidFill>
                  <a:srgbClr val="FF0000"/>
                </a:solidFill>
              </a:rPr>
              <a:t>4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14718F45-13C9-42EE-ADD1-7B8F3BC61CC2}"/>
              </a:ext>
            </a:extLst>
          </p:cNvPr>
          <p:cNvSpPr txBox="1"/>
          <p:nvPr/>
        </p:nvSpPr>
        <p:spPr>
          <a:xfrm>
            <a:off x="1672599" y="2356884"/>
            <a:ext cx="3161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2"/>
                </a:solidFill>
              </a:rPr>
              <a:t>i</a:t>
            </a:r>
            <a:r>
              <a:rPr lang="en-US" baseline="-25000" dirty="0">
                <a:solidFill>
                  <a:schemeClr val="accent2"/>
                </a:solidFill>
              </a:rPr>
              <a:t>2</a:t>
            </a:r>
            <a:endParaRPr lang="en-US" dirty="0">
              <a:solidFill>
                <a:schemeClr val="accent2"/>
              </a:solidFill>
            </a:endParaRPr>
          </a:p>
        </p:txBody>
      </p:sp>
      <p:graphicFrame>
        <p:nvGraphicFramePr>
          <p:cNvPr id="37" name="Object 36">
            <a:extLst>
              <a:ext uri="{FF2B5EF4-FFF2-40B4-BE49-F238E27FC236}">
                <a16:creationId xmlns:a16="http://schemas.microsoft.com/office/drawing/2014/main" id="{4A9EF19B-707D-4ACE-9858-EF324FC6A2B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628342"/>
              </p:ext>
            </p:extLst>
          </p:nvPr>
        </p:nvGraphicFramePr>
        <p:xfrm>
          <a:off x="5043387" y="3955606"/>
          <a:ext cx="3640221" cy="278883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53" name="Bitmap Image" r:id="rId5" imgW="3032381" imgH="2156190" progId="Paint.Picture">
                  <p:embed/>
                </p:oleObj>
              </mc:Choice>
              <mc:Fallback>
                <p:oleObj name="Bitmap Image" r:id="rId5" imgW="3032381" imgH="2156190" progId="Paint.Picture">
                  <p:embed/>
                  <p:pic>
                    <p:nvPicPr>
                      <p:cNvPr id="6" name="Object 5">
                        <a:extLst>
                          <a:ext uri="{FF2B5EF4-FFF2-40B4-BE49-F238E27FC236}">
                            <a16:creationId xmlns:a16="http://schemas.microsoft.com/office/drawing/2014/main" id="{B367C592-CB96-44E4-9976-C33293FBE6A7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l="4024" b="-3169"/>
                      <a:stretch>
                        <a:fillRect/>
                      </a:stretch>
                    </p:blipFill>
                    <p:spPr bwMode="auto">
                      <a:xfrm>
                        <a:off x="5043387" y="3955606"/>
                        <a:ext cx="3640221" cy="278883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100EF4AA-1976-4D39-9FB2-8AB8B42674CF}"/>
              </a:ext>
            </a:extLst>
          </p:cNvPr>
          <p:cNvCxnSpPr>
            <a:cxnSpLocks/>
          </p:cNvCxnSpPr>
          <p:nvPr/>
        </p:nvCxnSpPr>
        <p:spPr>
          <a:xfrm flipH="1">
            <a:off x="5478166" y="5288993"/>
            <a:ext cx="12810" cy="725556"/>
          </a:xfrm>
          <a:prstGeom prst="straightConnector1">
            <a:avLst/>
          </a:prstGeom>
          <a:ln w="2540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6AD6A48A-413E-430A-B7AA-9EBB46974315}"/>
              </a:ext>
            </a:extLst>
          </p:cNvPr>
          <p:cNvCxnSpPr>
            <a:cxnSpLocks/>
          </p:cNvCxnSpPr>
          <p:nvPr/>
        </p:nvCxnSpPr>
        <p:spPr>
          <a:xfrm>
            <a:off x="5579863" y="6223459"/>
            <a:ext cx="1293467" cy="0"/>
          </a:xfrm>
          <a:prstGeom prst="straightConnector1">
            <a:avLst/>
          </a:prstGeom>
          <a:ln w="2540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16C6AA60-4919-43B6-9691-511A45BA1BD2}"/>
              </a:ext>
            </a:extLst>
          </p:cNvPr>
          <p:cNvCxnSpPr>
            <a:cxnSpLocks/>
          </p:cNvCxnSpPr>
          <p:nvPr/>
        </p:nvCxnSpPr>
        <p:spPr>
          <a:xfrm flipV="1">
            <a:off x="7050444" y="4420113"/>
            <a:ext cx="0" cy="304801"/>
          </a:xfrm>
          <a:prstGeom prst="straightConnector1">
            <a:avLst/>
          </a:prstGeom>
          <a:ln w="2540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E0AA6B92-198E-44E0-AD17-71A014909B57}"/>
              </a:ext>
            </a:extLst>
          </p:cNvPr>
          <p:cNvCxnSpPr>
            <a:cxnSpLocks/>
          </p:cNvCxnSpPr>
          <p:nvPr/>
        </p:nvCxnSpPr>
        <p:spPr>
          <a:xfrm flipH="1">
            <a:off x="5850042" y="4367339"/>
            <a:ext cx="1053105" cy="0"/>
          </a:xfrm>
          <a:prstGeom prst="straightConnector1">
            <a:avLst/>
          </a:prstGeom>
          <a:ln w="2540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D9BDE4A0-7EF1-4FD4-A3EA-375060949A58}"/>
              </a:ext>
            </a:extLst>
          </p:cNvPr>
          <p:cNvCxnSpPr>
            <a:cxnSpLocks/>
          </p:cNvCxnSpPr>
          <p:nvPr/>
        </p:nvCxnSpPr>
        <p:spPr>
          <a:xfrm>
            <a:off x="5488105" y="4456285"/>
            <a:ext cx="0" cy="528320"/>
          </a:xfrm>
          <a:prstGeom prst="straightConnector1">
            <a:avLst/>
          </a:prstGeom>
          <a:ln w="2540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>
            <a:extLst>
              <a:ext uri="{FF2B5EF4-FFF2-40B4-BE49-F238E27FC236}">
                <a16:creationId xmlns:a16="http://schemas.microsoft.com/office/drawing/2014/main" id="{058D65EC-7D34-461D-8F28-8A029D749962}"/>
              </a:ext>
            </a:extLst>
          </p:cNvPr>
          <p:cNvCxnSpPr/>
          <p:nvPr/>
        </p:nvCxnSpPr>
        <p:spPr>
          <a:xfrm flipV="1">
            <a:off x="7050443" y="5286828"/>
            <a:ext cx="0" cy="734961"/>
          </a:xfrm>
          <a:prstGeom prst="straightConnector1">
            <a:avLst/>
          </a:prstGeom>
          <a:ln w="2540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TextBox 48">
            <a:extLst>
              <a:ext uri="{FF2B5EF4-FFF2-40B4-BE49-F238E27FC236}">
                <a16:creationId xmlns:a16="http://schemas.microsoft.com/office/drawing/2014/main" id="{A67D1058-E62C-4082-8DE3-2DCCAA154C46}"/>
              </a:ext>
            </a:extLst>
          </p:cNvPr>
          <p:cNvSpPr txBox="1"/>
          <p:nvPr/>
        </p:nvSpPr>
        <p:spPr>
          <a:xfrm>
            <a:off x="7991088" y="5876750"/>
            <a:ext cx="5004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+q</a:t>
            </a:r>
            <a:r>
              <a:rPr lang="en-US" baseline="-25000" dirty="0">
                <a:solidFill>
                  <a:srgbClr val="FF0000"/>
                </a:solidFill>
              </a:rPr>
              <a:t>4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B96678A2-5F8F-4106-9667-F8635EAC2B3C}"/>
              </a:ext>
            </a:extLst>
          </p:cNvPr>
          <p:cNvSpPr txBox="1"/>
          <p:nvPr/>
        </p:nvSpPr>
        <p:spPr>
          <a:xfrm>
            <a:off x="7980825" y="5527082"/>
            <a:ext cx="4555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-q</a:t>
            </a:r>
            <a:r>
              <a:rPr lang="en-US" baseline="-25000" dirty="0">
                <a:solidFill>
                  <a:srgbClr val="FF0000"/>
                </a:solidFill>
              </a:rPr>
              <a:t>4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16FBDBA0-E078-41B9-9F5A-847271777232}"/>
              </a:ext>
            </a:extLst>
          </p:cNvPr>
          <p:cNvSpPr txBox="1"/>
          <p:nvPr/>
        </p:nvSpPr>
        <p:spPr>
          <a:xfrm>
            <a:off x="5927913" y="5074553"/>
            <a:ext cx="5004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2"/>
                </a:solidFill>
              </a:rPr>
              <a:t>+q</a:t>
            </a:r>
            <a:r>
              <a:rPr lang="en-US" baseline="-25000" dirty="0">
                <a:solidFill>
                  <a:schemeClr val="accent2"/>
                </a:solidFill>
              </a:rPr>
              <a:t>2</a:t>
            </a:r>
            <a:endParaRPr lang="en-US" dirty="0">
              <a:solidFill>
                <a:schemeClr val="accent2"/>
              </a:solidFill>
            </a:endParaRP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55868DC0-D39B-4884-ACFB-709CA55DC668}"/>
              </a:ext>
            </a:extLst>
          </p:cNvPr>
          <p:cNvSpPr/>
          <p:nvPr/>
        </p:nvSpPr>
        <p:spPr>
          <a:xfrm>
            <a:off x="5471826" y="5080403"/>
            <a:ext cx="4555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chemeClr val="accent2"/>
                </a:solidFill>
              </a:rPr>
              <a:t>-q</a:t>
            </a:r>
            <a:r>
              <a:rPr lang="en-US" baseline="-25000" dirty="0">
                <a:solidFill>
                  <a:schemeClr val="accent2"/>
                </a:solidFill>
              </a:rPr>
              <a:t>2</a:t>
            </a:r>
            <a:endParaRPr lang="en-US" dirty="0">
              <a:solidFill>
                <a:schemeClr val="accent2"/>
              </a:solidFill>
            </a:endParaRP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EE6727BB-7B82-4163-B1EA-B4C1E023F98B}"/>
              </a:ext>
            </a:extLst>
          </p:cNvPr>
          <p:cNvSpPr txBox="1"/>
          <p:nvPr/>
        </p:nvSpPr>
        <p:spPr>
          <a:xfrm>
            <a:off x="5202590" y="4420113"/>
            <a:ext cx="2375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7030A0"/>
                </a:solidFill>
              </a:rPr>
              <a:t>i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FD9C6E49-A546-4A43-9A36-BE95CFE399DB}"/>
              </a:ext>
            </a:extLst>
          </p:cNvPr>
          <p:cNvSpPr txBox="1"/>
          <p:nvPr/>
        </p:nvSpPr>
        <p:spPr>
          <a:xfrm>
            <a:off x="6255727" y="6198284"/>
            <a:ext cx="237566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7030A0"/>
                </a:solidFill>
              </a:rPr>
              <a:t>i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10361858-4955-4F8F-B624-801DFFC1AEA3}"/>
              </a:ext>
            </a:extLst>
          </p:cNvPr>
          <p:cNvSpPr txBox="1"/>
          <p:nvPr/>
        </p:nvSpPr>
        <p:spPr>
          <a:xfrm>
            <a:off x="6691738" y="5443885"/>
            <a:ext cx="2375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7030A0"/>
                </a:solidFill>
              </a:rPr>
              <a:t>i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33F3A51C-ACF8-41DD-A073-F1081CBB467A}"/>
              </a:ext>
            </a:extLst>
          </p:cNvPr>
          <p:cNvSpPr txBox="1"/>
          <p:nvPr/>
        </p:nvSpPr>
        <p:spPr>
          <a:xfrm>
            <a:off x="914814" y="4852020"/>
            <a:ext cx="390119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At this point, we should observe that</a:t>
            </a:r>
          </a:p>
          <a:p>
            <a:r>
              <a:rPr lang="en-US" dirty="0"/>
              <a:t>i</a:t>
            </a:r>
            <a:r>
              <a:rPr lang="en-US" baseline="-25000" dirty="0"/>
              <a:t>1</a:t>
            </a:r>
            <a:r>
              <a:rPr lang="en-US" dirty="0"/>
              <a:t> will become i</a:t>
            </a:r>
            <a:r>
              <a:rPr lang="en-US" baseline="-25000" dirty="0"/>
              <a:t>3</a:t>
            </a:r>
            <a:r>
              <a:rPr lang="en-US" dirty="0"/>
              <a:t>, will become i</a:t>
            </a:r>
            <a:r>
              <a:rPr lang="en-US" baseline="-25000" dirty="0"/>
              <a:t>5</a:t>
            </a:r>
            <a:r>
              <a:rPr lang="en-US" dirty="0"/>
              <a:t>.  They</a:t>
            </a:r>
          </a:p>
          <a:p>
            <a:r>
              <a:rPr lang="en-US" dirty="0"/>
              <a:t>are all the same.  So we could just write</a:t>
            </a:r>
          </a:p>
          <a:p>
            <a:r>
              <a:rPr lang="en-US" dirty="0"/>
              <a:t>the circuit like this:</a:t>
            </a:r>
          </a:p>
        </p:txBody>
      </p:sp>
    </p:spTree>
    <p:extLst>
      <p:ext uri="{BB962C8B-B14F-4D97-AF65-F5344CB8AC3E}">
        <p14:creationId xmlns:p14="http://schemas.microsoft.com/office/powerpoint/2010/main" val="40409832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5" grpId="0"/>
      <p:bldP spid="26" grpId="0"/>
      <p:bldP spid="27" grpId="0"/>
      <p:bldP spid="29" grpId="0"/>
      <p:bldP spid="30" grpId="0"/>
      <p:bldP spid="31" grpId="0"/>
      <p:bldP spid="49" grpId="0"/>
      <p:bldP spid="50" grpId="0"/>
      <p:bldP spid="52" grpId="0"/>
      <p:bldP spid="53" grpId="0"/>
      <p:bldP spid="54" grpId="0"/>
      <p:bldP spid="55" grpId="0"/>
      <p:bldP spid="56" grpId="0"/>
      <p:bldP spid="5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823A5E-7EC0-43EE-AED9-C3E996B5F409}"/>
              </a:ext>
            </a:extLst>
          </p:cNvPr>
          <p:cNvSpPr txBox="1">
            <a:spLocks/>
          </p:cNvSpPr>
          <p:nvPr/>
        </p:nvSpPr>
        <p:spPr>
          <a:xfrm>
            <a:off x="3528766" y="376929"/>
            <a:ext cx="4770407" cy="547411"/>
          </a:xfrm>
          <a:prstGeom prst="rect">
            <a:avLst/>
          </a:prstGeom>
        </p:spPr>
        <p:txBody>
          <a:bodyPr>
            <a:normAutofit fontScale="97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1" u="sng" dirty="0">
                <a:latin typeface="+mn-lt"/>
              </a:rPr>
              <a:t>B.4 RC Circuits: Charging</a:t>
            </a:r>
          </a:p>
        </p:txBody>
      </p:sp>
      <p:graphicFrame>
        <p:nvGraphicFramePr>
          <p:cNvPr id="3" name="Object 2">
            <a:extLst>
              <a:ext uri="{FF2B5EF4-FFF2-40B4-BE49-F238E27FC236}">
                <a16:creationId xmlns:a16="http://schemas.microsoft.com/office/drawing/2014/main" id="{42B3D529-C22A-4FBF-86EB-426454F4150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96501020"/>
              </p:ext>
            </p:extLst>
          </p:nvPr>
        </p:nvGraphicFramePr>
        <p:xfrm>
          <a:off x="422225" y="1851503"/>
          <a:ext cx="3640221" cy="278883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544" name="Bitmap Image" r:id="rId3" imgW="3032381" imgH="2156190" progId="Paint.Picture">
                  <p:embed/>
                </p:oleObj>
              </mc:Choice>
              <mc:Fallback>
                <p:oleObj name="Bitmap Image" r:id="rId3" imgW="3032381" imgH="2156190" progId="Paint.Picture">
                  <p:embed/>
                  <p:pic>
                    <p:nvPicPr>
                      <p:cNvPr id="37" name="Object 36">
                        <a:extLst>
                          <a:ext uri="{FF2B5EF4-FFF2-40B4-BE49-F238E27FC236}">
                            <a16:creationId xmlns:a16="http://schemas.microsoft.com/office/drawing/2014/main" id="{4A9EF19B-707D-4ACE-9858-EF324FC6A2BC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l="4024" b="-3169"/>
                      <a:stretch>
                        <a:fillRect/>
                      </a:stretch>
                    </p:blipFill>
                    <p:spPr bwMode="auto">
                      <a:xfrm>
                        <a:off x="422225" y="1851503"/>
                        <a:ext cx="3640221" cy="278883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B080C1E5-4906-4613-9BF6-777BBECF0BB5}"/>
              </a:ext>
            </a:extLst>
          </p:cNvPr>
          <p:cNvCxnSpPr>
            <a:cxnSpLocks/>
          </p:cNvCxnSpPr>
          <p:nvPr/>
        </p:nvCxnSpPr>
        <p:spPr>
          <a:xfrm flipH="1">
            <a:off x="857004" y="3184890"/>
            <a:ext cx="12810" cy="725556"/>
          </a:xfrm>
          <a:prstGeom prst="straightConnector1">
            <a:avLst/>
          </a:prstGeom>
          <a:ln w="2540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127FFD1E-6756-449C-9FA4-3A0CDA023298}"/>
              </a:ext>
            </a:extLst>
          </p:cNvPr>
          <p:cNvCxnSpPr>
            <a:cxnSpLocks/>
          </p:cNvCxnSpPr>
          <p:nvPr/>
        </p:nvCxnSpPr>
        <p:spPr>
          <a:xfrm>
            <a:off x="958701" y="4119356"/>
            <a:ext cx="1293467" cy="0"/>
          </a:xfrm>
          <a:prstGeom prst="straightConnector1">
            <a:avLst/>
          </a:prstGeom>
          <a:ln w="2540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ED800B3E-DA04-4BBF-9015-B6BCFF86493F}"/>
              </a:ext>
            </a:extLst>
          </p:cNvPr>
          <p:cNvCxnSpPr>
            <a:cxnSpLocks/>
          </p:cNvCxnSpPr>
          <p:nvPr/>
        </p:nvCxnSpPr>
        <p:spPr>
          <a:xfrm flipV="1">
            <a:off x="2429282" y="2316010"/>
            <a:ext cx="0" cy="304801"/>
          </a:xfrm>
          <a:prstGeom prst="straightConnector1">
            <a:avLst/>
          </a:prstGeom>
          <a:ln w="2540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BA33F827-662B-4001-9F0B-BA7ED9475F15}"/>
              </a:ext>
            </a:extLst>
          </p:cNvPr>
          <p:cNvCxnSpPr>
            <a:cxnSpLocks/>
          </p:cNvCxnSpPr>
          <p:nvPr/>
        </p:nvCxnSpPr>
        <p:spPr>
          <a:xfrm flipH="1">
            <a:off x="1228880" y="2263236"/>
            <a:ext cx="1053105" cy="0"/>
          </a:xfrm>
          <a:prstGeom prst="straightConnector1">
            <a:avLst/>
          </a:prstGeom>
          <a:ln w="2540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14EC6ED4-14EE-4186-A7DD-874F8F136D88}"/>
              </a:ext>
            </a:extLst>
          </p:cNvPr>
          <p:cNvCxnSpPr>
            <a:cxnSpLocks/>
          </p:cNvCxnSpPr>
          <p:nvPr/>
        </p:nvCxnSpPr>
        <p:spPr>
          <a:xfrm>
            <a:off x="866943" y="2352182"/>
            <a:ext cx="0" cy="528320"/>
          </a:xfrm>
          <a:prstGeom prst="straightConnector1">
            <a:avLst/>
          </a:prstGeom>
          <a:ln w="2540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B584CF8D-ED70-4DB7-A592-74E5F24B9E77}"/>
              </a:ext>
            </a:extLst>
          </p:cNvPr>
          <p:cNvCxnSpPr/>
          <p:nvPr/>
        </p:nvCxnSpPr>
        <p:spPr>
          <a:xfrm flipV="1">
            <a:off x="2429281" y="3182725"/>
            <a:ext cx="0" cy="734961"/>
          </a:xfrm>
          <a:prstGeom prst="straightConnector1">
            <a:avLst/>
          </a:prstGeom>
          <a:ln w="2540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4D749C77-D1C5-4EEA-B2E4-B637FDD53E7F}"/>
              </a:ext>
            </a:extLst>
          </p:cNvPr>
          <p:cNvSpPr txBox="1"/>
          <p:nvPr/>
        </p:nvSpPr>
        <p:spPr>
          <a:xfrm>
            <a:off x="3369926" y="3772647"/>
            <a:ext cx="5004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+q</a:t>
            </a:r>
            <a:r>
              <a:rPr lang="en-US" baseline="-25000" dirty="0">
                <a:solidFill>
                  <a:srgbClr val="FF0000"/>
                </a:solidFill>
              </a:rPr>
              <a:t>4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74A7648-3849-495E-80A1-299E12D27435}"/>
              </a:ext>
            </a:extLst>
          </p:cNvPr>
          <p:cNvSpPr txBox="1"/>
          <p:nvPr/>
        </p:nvSpPr>
        <p:spPr>
          <a:xfrm>
            <a:off x="3359663" y="3422979"/>
            <a:ext cx="4555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-q</a:t>
            </a:r>
            <a:r>
              <a:rPr lang="en-US" baseline="-25000" dirty="0">
                <a:solidFill>
                  <a:srgbClr val="FF0000"/>
                </a:solidFill>
              </a:rPr>
              <a:t>4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0C7DF59-52BA-4BF1-B5BE-590D61BBF670}"/>
              </a:ext>
            </a:extLst>
          </p:cNvPr>
          <p:cNvSpPr txBox="1"/>
          <p:nvPr/>
        </p:nvSpPr>
        <p:spPr>
          <a:xfrm>
            <a:off x="1306751" y="2970450"/>
            <a:ext cx="5004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2"/>
                </a:solidFill>
              </a:rPr>
              <a:t>+q</a:t>
            </a:r>
            <a:r>
              <a:rPr lang="en-US" baseline="-25000" dirty="0">
                <a:solidFill>
                  <a:schemeClr val="accent2"/>
                </a:solidFill>
              </a:rPr>
              <a:t>2</a:t>
            </a:r>
            <a:endParaRPr lang="en-US" dirty="0">
              <a:solidFill>
                <a:schemeClr val="accent2"/>
              </a:solidFill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4BD0E4AB-EF99-4F87-9E97-73E2A588D4A6}"/>
              </a:ext>
            </a:extLst>
          </p:cNvPr>
          <p:cNvSpPr/>
          <p:nvPr/>
        </p:nvSpPr>
        <p:spPr>
          <a:xfrm>
            <a:off x="850664" y="2976300"/>
            <a:ext cx="4555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chemeClr val="accent2"/>
                </a:solidFill>
              </a:rPr>
              <a:t>-q</a:t>
            </a:r>
            <a:r>
              <a:rPr lang="en-US" baseline="-25000" dirty="0">
                <a:solidFill>
                  <a:schemeClr val="accent2"/>
                </a:solidFill>
              </a:rPr>
              <a:t>2</a:t>
            </a:r>
            <a:endParaRPr lang="en-US" dirty="0">
              <a:solidFill>
                <a:schemeClr val="accent2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8BD0738-1576-4103-AF70-892647613F7D}"/>
              </a:ext>
            </a:extLst>
          </p:cNvPr>
          <p:cNvSpPr txBox="1"/>
          <p:nvPr/>
        </p:nvSpPr>
        <p:spPr>
          <a:xfrm>
            <a:off x="581428" y="2316010"/>
            <a:ext cx="2375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7030A0"/>
                </a:solidFill>
              </a:rPr>
              <a:t>i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F9E6902-FB53-4F29-AECE-F07CE03E04EB}"/>
              </a:ext>
            </a:extLst>
          </p:cNvPr>
          <p:cNvSpPr txBox="1"/>
          <p:nvPr/>
        </p:nvSpPr>
        <p:spPr>
          <a:xfrm>
            <a:off x="1634565" y="4094181"/>
            <a:ext cx="237566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7030A0"/>
                </a:solidFill>
              </a:rPr>
              <a:t>i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E300FD7-6E0D-4A8E-9450-099BCF87C804}"/>
              </a:ext>
            </a:extLst>
          </p:cNvPr>
          <p:cNvSpPr txBox="1"/>
          <p:nvPr/>
        </p:nvSpPr>
        <p:spPr>
          <a:xfrm>
            <a:off x="2070576" y="3339782"/>
            <a:ext cx="2375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7030A0"/>
                </a:solidFill>
              </a:rPr>
              <a:t>i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0DD12D7-13BA-4C6E-A63B-496AC7D75081}"/>
              </a:ext>
            </a:extLst>
          </p:cNvPr>
          <p:cNvSpPr txBox="1"/>
          <p:nvPr/>
        </p:nvSpPr>
        <p:spPr>
          <a:xfrm>
            <a:off x="700211" y="1146840"/>
            <a:ext cx="6828280" cy="36933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70C0"/>
                </a:solidFill>
              </a:rPr>
              <a:t>t = ∞: What are the charges on all capacitors, and currents in all wires?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054D7CA-03E4-477E-8F6A-5504696CF9AC}"/>
              </a:ext>
            </a:extLst>
          </p:cNvPr>
          <p:cNvSpPr txBox="1"/>
          <p:nvPr/>
        </p:nvSpPr>
        <p:spPr>
          <a:xfrm>
            <a:off x="4585252" y="1802216"/>
            <a:ext cx="477040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To get </a:t>
            </a:r>
            <a:r>
              <a:rPr lang="en-US" sz="1600" dirty="0" err="1"/>
              <a:t>i</a:t>
            </a:r>
            <a:r>
              <a:rPr lang="en-US" sz="1600" dirty="0"/>
              <a:t>, we can do KVL around the purple current loop.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33" name="Ink 32">
                <a:extLst>
                  <a:ext uri="{FF2B5EF4-FFF2-40B4-BE49-F238E27FC236}">
                    <a16:creationId xmlns:a16="http://schemas.microsoft.com/office/drawing/2014/main" id="{C1CC7919-8395-4BFC-B645-41F3FD53A0A3}"/>
                  </a:ext>
                </a:extLst>
              </p14:cNvPr>
              <p14:cNvContentPartPr/>
              <p14:nvPr/>
            </p14:nvContentPartPr>
            <p14:xfrm>
              <a:off x="700211" y="2140770"/>
              <a:ext cx="1823567" cy="2123117"/>
            </p14:xfrm>
          </p:contentPart>
        </mc:Choice>
        <mc:Fallback xmlns="">
          <p:pic>
            <p:nvPicPr>
              <p:cNvPr id="33" name="Ink 32">
                <a:extLst>
                  <a:ext uri="{FF2B5EF4-FFF2-40B4-BE49-F238E27FC236}">
                    <a16:creationId xmlns:a16="http://schemas.microsoft.com/office/drawing/2014/main" id="{C1CC7919-8395-4BFC-B645-41F3FD53A0A3}"/>
                  </a:ext>
                </a:extLst>
              </p:cNvPr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682209" y="2122771"/>
                <a:ext cx="1859210" cy="2158754"/>
              </a:xfrm>
              <a:prstGeom prst="rect">
                <a:avLst/>
              </a:prstGeom>
            </p:spPr>
          </p:pic>
        </mc:Fallback>
      </mc:AlternateContent>
      <p:graphicFrame>
        <p:nvGraphicFramePr>
          <p:cNvPr id="34" name="Object 33">
            <a:extLst>
              <a:ext uri="{FF2B5EF4-FFF2-40B4-BE49-F238E27FC236}">
                <a16:creationId xmlns:a16="http://schemas.microsoft.com/office/drawing/2014/main" id="{BB8B694F-95BA-4A5A-AF8B-B968EDBC51C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92966424"/>
              </p:ext>
            </p:extLst>
          </p:nvPr>
        </p:nvGraphicFramePr>
        <p:xfrm>
          <a:off x="4801287" y="2252268"/>
          <a:ext cx="2014538" cy="255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545" name="Equation" r:id="rId7" imgW="1396800" imgH="177480" progId="Equation.DSMT4">
                  <p:embed/>
                </p:oleObj>
              </mc:Choice>
              <mc:Fallback>
                <p:oleObj name="Equation" r:id="rId7" imgW="1396800" imgH="1774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4801287" y="2252268"/>
                        <a:ext cx="2014538" cy="255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5" name="TextBox 34">
            <a:extLst>
              <a:ext uri="{FF2B5EF4-FFF2-40B4-BE49-F238E27FC236}">
                <a16:creationId xmlns:a16="http://schemas.microsoft.com/office/drawing/2014/main" id="{28030A39-2D04-40EE-A7D7-6B3BCA92A563}"/>
              </a:ext>
            </a:extLst>
          </p:cNvPr>
          <p:cNvSpPr txBox="1"/>
          <p:nvPr/>
        </p:nvSpPr>
        <p:spPr>
          <a:xfrm>
            <a:off x="4585252" y="3176673"/>
            <a:ext cx="422564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To get q</a:t>
            </a:r>
            <a:r>
              <a:rPr lang="en-US" sz="1600" baseline="-25000" dirty="0"/>
              <a:t>2</a:t>
            </a:r>
            <a:r>
              <a:rPr lang="en-US" sz="1600" dirty="0"/>
              <a:t> we can do KVL around the orange loop.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9">
            <p14:nvContentPartPr>
              <p14:cNvPr id="66" name="Ink 65">
                <a:extLst>
                  <a:ext uri="{FF2B5EF4-FFF2-40B4-BE49-F238E27FC236}">
                    <a16:creationId xmlns:a16="http://schemas.microsoft.com/office/drawing/2014/main" id="{932467B4-C1DC-44CE-BF25-6B027D32EBC9}"/>
                  </a:ext>
                </a:extLst>
              </p14:cNvPr>
              <p14:cNvContentPartPr/>
              <p14:nvPr/>
            </p14:nvContentPartPr>
            <p14:xfrm>
              <a:off x="890613" y="3051714"/>
              <a:ext cx="1361880" cy="1006920"/>
            </p14:xfrm>
          </p:contentPart>
        </mc:Choice>
        <mc:Fallback xmlns="">
          <p:pic>
            <p:nvPicPr>
              <p:cNvPr id="66" name="Ink 65">
                <a:extLst>
                  <a:ext uri="{FF2B5EF4-FFF2-40B4-BE49-F238E27FC236}">
                    <a16:creationId xmlns:a16="http://schemas.microsoft.com/office/drawing/2014/main" id="{932467B4-C1DC-44CE-BF25-6B027D32EBC9}"/>
                  </a:ext>
                </a:extLst>
              </p:cNvPr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872978" y="3033714"/>
                <a:ext cx="1397511" cy="1042560"/>
              </a:xfrm>
              <a:prstGeom prst="rect">
                <a:avLst/>
              </a:prstGeom>
            </p:spPr>
          </p:pic>
        </mc:Fallback>
      </mc:AlternateContent>
      <p:graphicFrame>
        <p:nvGraphicFramePr>
          <p:cNvPr id="67" name="Object 66">
            <a:extLst>
              <a:ext uri="{FF2B5EF4-FFF2-40B4-BE49-F238E27FC236}">
                <a16:creationId xmlns:a16="http://schemas.microsoft.com/office/drawing/2014/main" id="{337B3D3C-F2B9-4197-8243-D9D7B62336A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54404850"/>
              </p:ext>
            </p:extLst>
          </p:nvPr>
        </p:nvGraphicFramePr>
        <p:xfrm>
          <a:off x="4734883" y="3527991"/>
          <a:ext cx="2046287" cy="517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546" name="Equation" r:id="rId11" imgW="1562040" imgH="393480" progId="Equation.DSMT4">
                  <p:embed/>
                </p:oleObj>
              </mc:Choice>
              <mc:Fallback>
                <p:oleObj name="Equation" r:id="rId11" imgW="1562040" imgH="393480" progId="Equation.DSMT4">
                  <p:embed/>
                  <p:pic>
                    <p:nvPicPr>
                      <p:cNvPr id="34" name="Object 33">
                        <a:extLst>
                          <a:ext uri="{FF2B5EF4-FFF2-40B4-BE49-F238E27FC236}">
                            <a16:creationId xmlns:a16="http://schemas.microsoft.com/office/drawing/2014/main" id="{BB8B694F-95BA-4A5A-AF8B-B968EDBC51C3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4734883" y="3527991"/>
                        <a:ext cx="2046287" cy="5175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p14:bwMode="auto" r:id="rId13">
            <p14:nvContentPartPr>
              <p14:cNvPr id="82" name="Ink 81">
                <a:extLst>
                  <a:ext uri="{FF2B5EF4-FFF2-40B4-BE49-F238E27FC236}">
                    <a16:creationId xmlns:a16="http://schemas.microsoft.com/office/drawing/2014/main" id="{8DC9F074-5E16-4F23-A063-13B53301BF2E}"/>
                  </a:ext>
                </a:extLst>
              </p14:cNvPr>
              <p14:cNvContentPartPr/>
              <p14:nvPr/>
            </p14:nvContentPartPr>
            <p14:xfrm>
              <a:off x="2571245" y="2792332"/>
              <a:ext cx="739080" cy="1288080"/>
            </p14:xfrm>
          </p:contentPart>
        </mc:Choice>
        <mc:Fallback xmlns="">
          <p:pic>
            <p:nvPicPr>
              <p:cNvPr id="82" name="Ink 81">
                <a:extLst>
                  <a:ext uri="{FF2B5EF4-FFF2-40B4-BE49-F238E27FC236}">
                    <a16:creationId xmlns:a16="http://schemas.microsoft.com/office/drawing/2014/main" id="{8DC9F074-5E16-4F23-A063-13B53301BF2E}"/>
                  </a:ext>
                </a:extLst>
              </p:cNvPr>
              <p:cNvPicPr/>
              <p:nvPr/>
            </p:nvPicPr>
            <p:blipFill>
              <a:blip r:embed="rId14"/>
              <a:stretch>
                <a:fillRect/>
              </a:stretch>
            </p:blipFill>
            <p:spPr>
              <a:xfrm>
                <a:off x="2562605" y="2783690"/>
                <a:ext cx="756720" cy="1305725"/>
              </a:xfrm>
              <a:prstGeom prst="rect">
                <a:avLst/>
              </a:prstGeom>
            </p:spPr>
          </p:pic>
        </mc:Fallback>
      </mc:AlternateContent>
      <p:sp>
        <p:nvSpPr>
          <p:cNvPr id="84" name="TextBox 83">
            <a:extLst>
              <a:ext uri="{FF2B5EF4-FFF2-40B4-BE49-F238E27FC236}">
                <a16:creationId xmlns:a16="http://schemas.microsoft.com/office/drawing/2014/main" id="{0BD7867F-9122-40D7-8BC5-8617F8C21263}"/>
              </a:ext>
            </a:extLst>
          </p:cNvPr>
          <p:cNvSpPr txBox="1"/>
          <p:nvPr/>
        </p:nvSpPr>
        <p:spPr>
          <a:xfrm>
            <a:off x="4593874" y="5253336"/>
            <a:ext cx="301877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To get q</a:t>
            </a:r>
            <a:r>
              <a:rPr lang="en-US" sz="1600" baseline="-25000" dirty="0"/>
              <a:t>4</a:t>
            </a:r>
            <a:r>
              <a:rPr lang="en-US" sz="1600" dirty="0"/>
              <a:t> we can KVL the red loop.</a:t>
            </a:r>
          </a:p>
        </p:txBody>
      </p:sp>
      <p:graphicFrame>
        <p:nvGraphicFramePr>
          <p:cNvPr id="86" name="Object 85">
            <a:extLst>
              <a:ext uri="{FF2B5EF4-FFF2-40B4-BE49-F238E27FC236}">
                <a16:creationId xmlns:a16="http://schemas.microsoft.com/office/drawing/2014/main" id="{94C9A74F-0242-4E11-9ACE-A17BA18B0EB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86865182"/>
              </p:ext>
            </p:extLst>
          </p:nvPr>
        </p:nvGraphicFramePr>
        <p:xfrm>
          <a:off x="4808532" y="4056060"/>
          <a:ext cx="2346325" cy="5159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547" name="Equation" r:id="rId15" imgW="1790640" imgH="393480" progId="Equation.DSMT4">
                  <p:embed/>
                </p:oleObj>
              </mc:Choice>
              <mc:Fallback>
                <p:oleObj name="Equation" r:id="rId15" imgW="1790640" imgH="393480" progId="Equation.DSMT4">
                  <p:embed/>
                  <p:pic>
                    <p:nvPicPr>
                      <p:cNvPr id="67" name="Object 66">
                        <a:extLst>
                          <a:ext uri="{FF2B5EF4-FFF2-40B4-BE49-F238E27FC236}">
                            <a16:creationId xmlns:a16="http://schemas.microsoft.com/office/drawing/2014/main" id="{337B3D3C-F2B9-4197-8243-D9D7B62336A6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6"/>
                      <a:stretch>
                        <a:fillRect/>
                      </a:stretch>
                    </p:blipFill>
                    <p:spPr>
                      <a:xfrm>
                        <a:off x="4808532" y="4056060"/>
                        <a:ext cx="2346325" cy="5159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7" name="Object 86">
            <a:extLst>
              <a:ext uri="{FF2B5EF4-FFF2-40B4-BE49-F238E27FC236}">
                <a16:creationId xmlns:a16="http://schemas.microsoft.com/office/drawing/2014/main" id="{F2CD3F0E-081F-497D-81AA-4999D736F55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15900565"/>
              </p:ext>
            </p:extLst>
          </p:nvPr>
        </p:nvGraphicFramePr>
        <p:xfrm>
          <a:off x="4814468" y="4668835"/>
          <a:ext cx="2312987" cy="333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548" name="Equation" r:id="rId17" imgW="1765080" imgH="253800" progId="Equation.DSMT4">
                  <p:embed/>
                </p:oleObj>
              </mc:Choice>
              <mc:Fallback>
                <p:oleObj name="Equation" r:id="rId17" imgW="1765080" imgH="253800" progId="Equation.DSMT4">
                  <p:embed/>
                  <p:pic>
                    <p:nvPicPr>
                      <p:cNvPr id="67" name="Object 66">
                        <a:extLst>
                          <a:ext uri="{FF2B5EF4-FFF2-40B4-BE49-F238E27FC236}">
                            <a16:creationId xmlns:a16="http://schemas.microsoft.com/office/drawing/2014/main" id="{337B3D3C-F2B9-4197-8243-D9D7B62336A6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8"/>
                      <a:stretch>
                        <a:fillRect/>
                      </a:stretch>
                    </p:blipFill>
                    <p:spPr>
                      <a:xfrm>
                        <a:off x="4814468" y="4668835"/>
                        <a:ext cx="2312987" cy="3333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8" name="Object 87">
            <a:extLst>
              <a:ext uri="{FF2B5EF4-FFF2-40B4-BE49-F238E27FC236}">
                <a16:creationId xmlns:a16="http://schemas.microsoft.com/office/drawing/2014/main" id="{9C7BA91E-CCAB-429A-8E74-0578BD35EEA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72502584"/>
              </p:ext>
            </p:extLst>
          </p:nvPr>
        </p:nvGraphicFramePr>
        <p:xfrm>
          <a:off x="4841043" y="2674230"/>
          <a:ext cx="749300" cy="257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549" name="Equation" r:id="rId19" imgW="520560" imgH="177480" progId="Equation.DSMT4">
                  <p:embed/>
                </p:oleObj>
              </mc:Choice>
              <mc:Fallback>
                <p:oleObj name="Equation" r:id="rId19" imgW="520560" imgH="177480" progId="Equation.DSMT4">
                  <p:embed/>
                  <p:pic>
                    <p:nvPicPr>
                      <p:cNvPr id="34" name="Object 33">
                        <a:extLst>
                          <a:ext uri="{FF2B5EF4-FFF2-40B4-BE49-F238E27FC236}">
                            <a16:creationId xmlns:a16="http://schemas.microsoft.com/office/drawing/2014/main" id="{BB8B694F-95BA-4A5A-AF8B-B968EDBC51C3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20"/>
                      <a:stretch>
                        <a:fillRect/>
                      </a:stretch>
                    </p:blipFill>
                    <p:spPr>
                      <a:xfrm>
                        <a:off x="4841043" y="2674230"/>
                        <a:ext cx="749300" cy="2571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9" name="Object 88">
            <a:extLst>
              <a:ext uri="{FF2B5EF4-FFF2-40B4-BE49-F238E27FC236}">
                <a16:creationId xmlns:a16="http://schemas.microsoft.com/office/drawing/2014/main" id="{3C3FD80C-8445-45E0-B4E4-7C295C25E7F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27095914"/>
              </p:ext>
            </p:extLst>
          </p:nvPr>
        </p:nvGraphicFramePr>
        <p:xfrm>
          <a:off x="6096000" y="2658920"/>
          <a:ext cx="915988" cy="292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550" name="Equation" r:id="rId21" imgW="634680" imgH="203040" progId="Equation.DSMT4">
                  <p:embed/>
                </p:oleObj>
              </mc:Choice>
              <mc:Fallback>
                <p:oleObj name="Equation" r:id="rId21" imgW="634680" imgH="203040" progId="Equation.DSMT4">
                  <p:embed/>
                  <p:pic>
                    <p:nvPicPr>
                      <p:cNvPr id="34" name="Object 33">
                        <a:extLst>
                          <a:ext uri="{FF2B5EF4-FFF2-40B4-BE49-F238E27FC236}">
                            <a16:creationId xmlns:a16="http://schemas.microsoft.com/office/drawing/2014/main" id="{BB8B694F-95BA-4A5A-AF8B-B968EDBC51C3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22"/>
                      <a:stretch>
                        <a:fillRect/>
                      </a:stretch>
                    </p:blipFill>
                    <p:spPr>
                      <a:xfrm>
                        <a:off x="6096000" y="2658920"/>
                        <a:ext cx="915988" cy="2921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0" name="Object 89">
            <a:extLst>
              <a:ext uri="{FF2B5EF4-FFF2-40B4-BE49-F238E27FC236}">
                <a16:creationId xmlns:a16="http://schemas.microsoft.com/office/drawing/2014/main" id="{954985EB-BF9E-4B4B-8ECB-A6C278130A7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07736354"/>
              </p:ext>
            </p:extLst>
          </p:nvPr>
        </p:nvGraphicFramePr>
        <p:xfrm>
          <a:off x="4752305" y="5603991"/>
          <a:ext cx="1630393" cy="52648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551" name="Equation" r:id="rId23" imgW="1218960" imgH="393480" progId="Equation.DSMT4">
                  <p:embed/>
                </p:oleObj>
              </mc:Choice>
              <mc:Fallback>
                <p:oleObj name="Equation" r:id="rId23" imgW="1218960" imgH="3934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4"/>
                      <a:stretch>
                        <a:fillRect/>
                      </a:stretch>
                    </p:blipFill>
                    <p:spPr>
                      <a:xfrm>
                        <a:off x="4752305" y="5603991"/>
                        <a:ext cx="1630393" cy="52648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92" name="Straight Arrow Connector 91">
            <a:extLst>
              <a:ext uri="{FF2B5EF4-FFF2-40B4-BE49-F238E27FC236}">
                <a16:creationId xmlns:a16="http://schemas.microsoft.com/office/drawing/2014/main" id="{1E634C1F-EC22-48B5-9E2B-F58CA020F286}"/>
              </a:ext>
            </a:extLst>
          </p:cNvPr>
          <p:cNvCxnSpPr>
            <a:cxnSpLocks/>
          </p:cNvCxnSpPr>
          <p:nvPr/>
        </p:nvCxnSpPr>
        <p:spPr>
          <a:xfrm>
            <a:off x="5657230" y="2802818"/>
            <a:ext cx="380135" cy="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aphicFrame>
        <p:nvGraphicFramePr>
          <p:cNvPr id="98" name="Object 97">
            <a:extLst>
              <a:ext uri="{FF2B5EF4-FFF2-40B4-BE49-F238E27FC236}">
                <a16:creationId xmlns:a16="http://schemas.microsoft.com/office/drawing/2014/main" id="{F4FDDCF8-D064-4FEC-95B3-2945E3460A0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66048288"/>
              </p:ext>
            </p:extLst>
          </p:nvPr>
        </p:nvGraphicFramePr>
        <p:xfrm>
          <a:off x="4870860" y="6243172"/>
          <a:ext cx="2573549" cy="30541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552" name="Equation" r:id="rId25" imgW="1562040" imgH="228600" progId="Equation.DSMT4">
                  <p:embed/>
                </p:oleObj>
              </mc:Choice>
              <mc:Fallback>
                <p:oleObj name="Equation" r:id="rId25" imgW="1562040" imgH="228600" progId="Equation.DSMT4">
                  <p:embed/>
                  <p:pic>
                    <p:nvPicPr>
                      <p:cNvPr id="90" name="Object 89">
                        <a:extLst>
                          <a:ext uri="{FF2B5EF4-FFF2-40B4-BE49-F238E27FC236}">
                            <a16:creationId xmlns:a16="http://schemas.microsoft.com/office/drawing/2014/main" id="{954985EB-BF9E-4B4B-8ECB-A6C278130A7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26"/>
                      <a:stretch>
                        <a:fillRect/>
                      </a:stretch>
                    </p:blipFill>
                    <p:spPr>
                      <a:xfrm>
                        <a:off x="4870860" y="6243172"/>
                        <a:ext cx="2573549" cy="30541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1763742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  <p:bldP spid="13" grpId="0"/>
      <p:bldP spid="14" grpId="0"/>
      <p:bldP spid="15" grpId="0"/>
      <p:bldP spid="16" grpId="0"/>
      <p:bldP spid="18" grpId="0"/>
      <p:bldP spid="35" grpId="0"/>
      <p:bldP spid="8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D8BF72-270D-4A03-AF6A-074026C7AF43}"/>
              </a:ext>
            </a:extLst>
          </p:cNvPr>
          <p:cNvSpPr txBox="1">
            <a:spLocks/>
          </p:cNvSpPr>
          <p:nvPr/>
        </p:nvSpPr>
        <p:spPr>
          <a:xfrm>
            <a:off x="3826566" y="376929"/>
            <a:ext cx="4472608" cy="547411"/>
          </a:xfrm>
          <a:prstGeom prst="rect">
            <a:avLst/>
          </a:prstGeom>
        </p:spPr>
        <p:txBody>
          <a:bodyPr>
            <a:normAutofit fontScale="9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1" u="sng" dirty="0">
                <a:latin typeface="+mn-lt"/>
              </a:rPr>
              <a:t>B.4 RC Circuits: Charging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06C9940-22A4-4F21-BCA1-600E6FF19686}"/>
              </a:ext>
            </a:extLst>
          </p:cNvPr>
          <p:cNvSpPr txBox="1"/>
          <p:nvPr/>
        </p:nvSpPr>
        <p:spPr>
          <a:xfrm>
            <a:off x="655983" y="1013217"/>
            <a:ext cx="1001524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Now we’ll analyze what happens for in between t’s.  But we’ll have to examine a simpler setup to do so in any detail. </a:t>
            </a:r>
          </a:p>
          <a:p>
            <a:r>
              <a:rPr lang="en-US" sz="1600" dirty="0"/>
              <a:t>The most general circuit we can ‘simply’ analyze is one which can be reduced, via equivalent capacitance or resistance </a:t>
            </a:r>
          </a:p>
          <a:p>
            <a:r>
              <a:rPr lang="en-US" sz="1600" dirty="0"/>
              <a:t>techniques, to the following form. We’ll aim to get the charge on the capacitor as a function of time.  But first… </a:t>
            </a:r>
          </a:p>
        </p:txBody>
      </p:sp>
      <p:graphicFrame>
        <p:nvGraphicFramePr>
          <p:cNvPr id="5" name="Object 4">
            <a:extLst>
              <a:ext uri="{FF2B5EF4-FFF2-40B4-BE49-F238E27FC236}">
                <a16:creationId xmlns:a16="http://schemas.microsoft.com/office/drawing/2014/main" id="{B309D8A0-BD66-4801-BF3B-7DD32456886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56437394"/>
              </p:ext>
            </p:extLst>
          </p:nvPr>
        </p:nvGraphicFramePr>
        <p:xfrm>
          <a:off x="349276" y="2148052"/>
          <a:ext cx="2896371" cy="165548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409" name="Bitmap Image" r:id="rId3" imgW="1706760" imgH="1440360" progId="Paint.Picture">
                  <p:embed/>
                </p:oleObj>
              </mc:Choice>
              <mc:Fallback>
                <p:oleObj name="Bitmap Image" r:id="rId3" imgW="1706760" imgH="1440360" progId="Paint.Picture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 l="-417" t="1936" r="7816" b="35130"/>
                      <a:stretch>
                        <a:fillRect/>
                      </a:stretch>
                    </p:blipFill>
                    <p:spPr bwMode="auto">
                      <a:xfrm>
                        <a:off x="349276" y="2148052"/>
                        <a:ext cx="2896371" cy="165548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ACC2A24F-EC56-4F78-A89F-5F7C6EDA22B3}"/>
              </a:ext>
            </a:extLst>
          </p:cNvPr>
          <p:cNvSpPr txBox="1"/>
          <p:nvPr/>
        </p:nvSpPr>
        <p:spPr>
          <a:xfrm>
            <a:off x="3473319" y="2625572"/>
            <a:ext cx="7975132" cy="338554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0070C0"/>
                </a:solidFill>
              </a:rPr>
              <a:t>t = 0: What is the charge on the capacitor right after we flip the switch?  What is the current?</a:t>
            </a:r>
          </a:p>
        </p:txBody>
      </p:sp>
      <p:graphicFrame>
        <p:nvGraphicFramePr>
          <p:cNvPr id="8" name="Object 7">
            <a:extLst>
              <a:ext uri="{FF2B5EF4-FFF2-40B4-BE49-F238E27FC236}">
                <a16:creationId xmlns:a16="http://schemas.microsoft.com/office/drawing/2014/main" id="{7283D0B5-84F2-4904-AE24-350DED25FB3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83135617"/>
              </p:ext>
            </p:extLst>
          </p:nvPr>
        </p:nvGraphicFramePr>
        <p:xfrm>
          <a:off x="3473319" y="3156528"/>
          <a:ext cx="656590" cy="36933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410" name="Equation" r:id="rId5" imgW="406080" imgH="228600" progId="Equation.DSMT4">
                  <p:embed/>
                </p:oleObj>
              </mc:Choice>
              <mc:Fallback>
                <p:oleObj name="Equation" r:id="rId5" imgW="406080" imgH="2286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3473319" y="3156528"/>
                        <a:ext cx="656590" cy="36933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id="{F5FD495D-73F4-43BB-9A09-ADD92D319023}"/>
              </a:ext>
            </a:extLst>
          </p:cNvPr>
          <p:cNvSpPr txBox="1"/>
          <p:nvPr/>
        </p:nvSpPr>
        <p:spPr>
          <a:xfrm>
            <a:off x="3473319" y="3966375"/>
            <a:ext cx="8515665" cy="338554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0070C0"/>
                </a:solidFill>
              </a:rPr>
              <a:t>t = ∞: What is the charge on the capacitor a long time after we flip the switch?  What is the current?</a:t>
            </a:r>
          </a:p>
        </p:txBody>
      </p:sp>
      <p:graphicFrame>
        <p:nvGraphicFramePr>
          <p:cNvPr id="10" name="Object 9">
            <a:extLst>
              <a:ext uri="{FF2B5EF4-FFF2-40B4-BE49-F238E27FC236}">
                <a16:creationId xmlns:a16="http://schemas.microsoft.com/office/drawing/2014/main" id="{153ABE14-7601-4D1E-8640-4664C13357D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77811420"/>
              </p:ext>
            </p:extLst>
          </p:nvPr>
        </p:nvGraphicFramePr>
        <p:xfrm>
          <a:off x="3473319" y="4697386"/>
          <a:ext cx="923925" cy="3698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411" name="Equation" r:id="rId7" imgW="571320" imgH="228600" progId="Equation.DSMT4">
                  <p:embed/>
                </p:oleObj>
              </mc:Choice>
              <mc:Fallback>
                <p:oleObj name="Equation" r:id="rId7" imgW="571320" imgH="228600" progId="Equation.DSMT4">
                  <p:embed/>
                  <p:pic>
                    <p:nvPicPr>
                      <p:cNvPr id="8" name="Object 7">
                        <a:extLst>
                          <a:ext uri="{FF2B5EF4-FFF2-40B4-BE49-F238E27FC236}">
                            <a16:creationId xmlns:a16="http://schemas.microsoft.com/office/drawing/2014/main" id="{7283D0B5-84F2-4904-AE24-350DED25FB3B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3473319" y="4697386"/>
                        <a:ext cx="923925" cy="3698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4" name="Object 23">
            <a:extLst>
              <a:ext uri="{FF2B5EF4-FFF2-40B4-BE49-F238E27FC236}">
                <a16:creationId xmlns:a16="http://schemas.microsoft.com/office/drawing/2014/main" id="{E925E95B-AB14-4A3B-AC6E-8529BA15D00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19132776"/>
              </p:ext>
            </p:extLst>
          </p:nvPr>
        </p:nvGraphicFramePr>
        <p:xfrm>
          <a:off x="4585252" y="3171292"/>
          <a:ext cx="965200" cy="3698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412" name="Equation" r:id="rId9" imgW="596880" imgH="228600" progId="Equation.DSMT4">
                  <p:embed/>
                </p:oleObj>
              </mc:Choice>
              <mc:Fallback>
                <p:oleObj name="Equation" r:id="rId9" imgW="596880" imgH="228600" progId="Equation.DSMT4">
                  <p:embed/>
                  <p:pic>
                    <p:nvPicPr>
                      <p:cNvPr id="8" name="Object 7">
                        <a:extLst>
                          <a:ext uri="{FF2B5EF4-FFF2-40B4-BE49-F238E27FC236}">
                            <a16:creationId xmlns:a16="http://schemas.microsoft.com/office/drawing/2014/main" id="{7283D0B5-84F2-4904-AE24-350DED25FB3B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4585252" y="3171292"/>
                        <a:ext cx="965200" cy="3698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5" name="Object 24">
            <a:extLst>
              <a:ext uri="{FF2B5EF4-FFF2-40B4-BE49-F238E27FC236}">
                <a16:creationId xmlns:a16="http://schemas.microsoft.com/office/drawing/2014/main" id="{6DD44465-FCBD-4C91-9FF7-8F043DCF307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86184365"/>
              </p:ext>
            </p:extLst>
          </p:nvPr>
        </p:nvGraphicFramePr>
        <p:xfrm>
          <a:off x="4657046" y="4675375"/>
          <a:ext cx="636587" cy="3698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413" name="Equation" r:id="rId11" imgW="393480" imgH="228600" progId="Equation.DSMT4">
                  <p:embed/>
                </p:oleObj>
              </mc:Choice>
              <mc:Fallback>
                <p:oleObj name="Equation" r:id="rId11" imgW="393480" imgH="228600" progId="Equation.DSMT4">
                  <p:embed/>
                  <p:pic>
                    <p:nvPicPr>
                      <p:cNvPr id="24" name="Object 23">
                        <a:extLst>
                          <a:ext uri="{FF2B5EF4-FFF2-40B4-BE49-F238E27FC236}">
                            <a16:creationId xmlns:a16="http://schemas.microsoft.com/office/drawing/2014/main" id="{E925E95B-AB14-4A3B-AC6E-8529BA15D008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4657046" y="4675375"/>
                        <a:ext cx="636587" cy="3698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540505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1432</TotalTime>
  <Words>2338</Words>
  <Application>Microsoft Office PowerPoint</Application>
  <PresentationFormat>Widescreen</PresentationFormat>
  <Paragraphs>254</Paragraphs>
  <Slides>23</Slides>
  <Notes>2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4</vt:i4>
      </vt:variant>
      <vt:variant>
        <vt:lpstr>Slide Titles</vt:lpstr>
      </vt:variant>
      <vt:variant>
        <vt:i4>23</vt:i4>
      </vt:variant>
    </vt:vector>
  </HeadingPairs>
  <TitlesOfParts>
    <vt:vector size="31" baseType="lpstr">
      <vt:lpstr>Arial</vt:lpstr>
      <vt:lpstr>Calibri</vt:lpstr>
      <vt:lpstr>Calibri Light</vt:lpstr>
      <vt:lpstr>Office Theme</vt:lpstr>
      <vt:lpstr>Bitmap Image</vt:lpstr>
      <vt:lpstr>Equation</vt:lpstr>
      <vt:lpstr>MathType 6.0 Equation</vt:lpstr>
      <vt:lpstr>Paintbrush Picture</vt:lpstr>
      <vt:lpstr>B.4 RC Circuits: Charging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B.4 RC Circuits: Discharging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B.4 RC Circuits</dc:title>
  <dc:creator>Andrew Douglas</dc:creator>
  <cp:lastModifiedBy>Andrew Douglas</cp:lastModifiedBy>
  <cp:revision>168</cp:revision>
  <dcterms:created xsi:type="dcterms:W3CDTF">2018-05-14T03:14:09Z</dcterms:created>
  <dcterms:modified xsi:type="dcterms:W3CDTF">2018-05-16T21:31:57Z</dcterms:modified>
</cp:coreProperties>
</file>